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68.xml"/>
  <Override ContentType="application/vnd.openxmlformats-officedocument.presentationml.notesSlide+xml" PartName="/ppt/notesSlides/notesSlide222.xml"/>
  <Override ContentType="application/vnd.openxmlformats-officedocument.presentationml.notesSlide+xml" PartName="/ppt/notesSlides/notesSlide25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249.xml"/>
  <Override ContentType="application/vnd.openxmlformats-officedocument.presentationml.notesSlide+xml" PartName="/ppt/notesSlides/notesSlide206.xml"/>
  <Override ContentType="application/vnd.openxmlformats-officedocument.presentationml.notesSlide+xml" PartName="/ppt/notesSlides/notesSlide230.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76.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16.xml"/>
  <Override ContentType="application/vnd.openxmlformats-officedocument.presentationml.notesSlide+xml" PartName="/ppt/notesSlides/notesSlide214.xml"/>
  <Override ContentType="application/vnd.openxmlformats-officedocument.presentationml.notesSlide+xml" PartName="/ppt/notesSlides/notesSlide1.xml"/>
  <Override ContentType="application/vnd.openxmlformats-officedocument.presentationml.notesSlide+xml" PartName="/ppt/notesSlides/notesSlide196.xml"/>
  <Override ContentType="application/vnd.openxmlformats-officedocument.presentationml.notesSlide+xml" PartName="/ppt/notesSlides/notesSlide250.xml"/>
  <Override ContentType="application/vnd.openxmlformats-officedocument.presentationml.notesSlide+xml" PartName="/ppt/notesSlides/notesSlide105.xml"/>
  <Override ContentType="application/vnd.openxmlformats-officedocument.presentationml.notesSlide+xml" PartName="/ppt/notesSlides/notesSlide148.xml"/>
  <Override ContentType="application/vnd.openxmlformats-officedocument.presentationml.notesSlide+xml" PartName="/ppt/notesSlides/notesSlide202.xml"/>
  <Override ContentType="application/vnd.openxmlformats-officedocument.presentationml.notesSlide+xml" PartName="/ppt/notesSlides/notesSlide39.xml"/>
  <Override ContentType="application/vnd.openxmlformats-officedocument.presentationml.notesSlide+xml" PartName="/ppt/notesSlides/notesSlide137.xml"/>
  <Override ContentType="application/vnd.openxmlformats-officedocument.presentationml.notesSlide+xml" PartName="/ppt/notesSlides/notesSlide87.xml"/>
  <Override ContentType="application/vnd.openxmlformats-officedocument.presentationml.notesSlide+xml" PartName="/ppt/notesSlides/notesSlide44.xml"/>
  <Override ContentType="application/vnd.openxmlformats-officedocument.presentationml.notesSlide+xml" PartName="/ppt/notesSlides/notesSlide23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110.xml"/>
  <Override ContentType="application/vnd.openxmlformats-officedocument.presentationml.notesSlide+xml" PartName="/ppt/notesSlides/notesSlide184.xml"/>
  <Override ContentType="application/vnd.openxmlformats-officedocument.presentationml.notesSlide+xml" PartName="/ppt/notesSlides/notesSlide75.xml"/>
  <Override ContentType="application/vnd.openxmlformats-officedocument.presentationml.notesSlide+xml" PartName="/ppt/notesSlides/notesSlide229.xml"/>
  <Override ContentType="application/vnd.openxmlformats-officedocument.presentationml.notesSlide+xml" PartName="/ppt/notesSlides/notesSlide180.xml"/>
  <Override ContentType="application/vnd.openxmlformats-officedocument.presentationml.notesSlide+xml" PartName="/ppt/notesSlides/notesSlide172.xml"/>
  <Override ContentType="application/vnd.openxmlformats-officedocument.presentationml.notesSlide+xml" PartName="/ppt/notesSlides/notesSlide9.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21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253.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238.xml"/>
  <Override ContentType="application/vnd.openxmlformats-officedocument.presentationml.notesSlide+xml" PartName="/ppt/notesSlides/notesSlide15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52.xml"/>
  <Override ContentType="application/vnd.openxmlformats-officedocument.presentationml.notesSlide+xml" PartName="/ppt/notesSlides/notesSlide35.xml"/>
  <Override ContentType="application/vnd.openxmlformats-officedocument.presentationml.notesSlide+xml" PartName="/ppt/notesSlides/notesSlide161.xml"/>
  <Override ContentType="application/vnd.openxmlformats-officedocument.presentationml.notesSlide+xml" PartName="/ppt/notesSlides/notesSlide5.xml"/>
  <Override ContentType="application/vnd.openxmlformats-officedocument.presentationml.notesSlide+xml" PartName="/ppt/notesSlides/notesSlide187.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225.xml"/>
  <Override ContentType="application/vnd.openxmlformats-officedocument.presentationml.notesSlide+xml" PartName="/ppt/notesSlides/notesSlide24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24.xml"/>
  <Override ContentType="application/vnd.openxmlformats-officedocument.presentationml.notesSlide+xml" PartName="/ppt/notesSlides/notesSlide256.xml"/>
  <Override ContentType="application/vnd.openxmlformats-officedocument.presentationml.notesSlide+xml" PartName="/ppt/notesSlides/notesSlide213.xml"/>
  <Override ContentType="application/vnd.openxmlformats-officedocument.presentationml.notesSlide+xml" PartName="/ppt/notesSlides/notesSlide223.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177.xml"/>
  <Override ContentType="application/vnd.openxmlformats-officedocument.presentationml.notesSlide+xml" PartName="/ppt/notesSlides/notesSlide231.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203.xml"/>
  <Override ContentType="application/vnd.openxmlformats-officedocument.presentationml.notesSlide+xml" PartName="/ppt/notesSlides/notesSlide13.xml"/>
  <Override ContentType="application/vnd.openxmlformats-officedocument.presentationml.notesSlide+xml" PartName="/ppt/notesSlides/notesSlide24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95.xml"/>
  <Override ContentType="application/vnd.openxmlformats-officedocument.presentationml.notesSlide+xml" PartName="/ppt/notesSlides/notesSlide183.xml"/>
  <Override ContentType="application/vnd.openxmlformats-officedocument.presentationml.notesSlide+xml" PartName="/ppt/notesSlides/notesSlide217.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167.xml"/>
  <Override ContentType="application/vnd.openxmlformats-officedocument.presentationml.notesSlide+xml" PartName="/ppt/notesSlides/notesSlide140.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51.xml"/>
  <Override ContentType="application/vnd.openxmlformats-officedocument.presentationml.notesSlide+xml" PartName="/ppt/notesSlides/notesSlide149.xml"/>
  <Override ContentType="application/vnd.openxmlformats-officedocument.presentationml.notesSlide+xml" PartName="/ppt/notesSlides/notesSlide252.xml"/>
  <Override ContentType="application/vnd.openxmlformats-officedocument.presentationml.notesSlide+xml" PartName="/ppt/notesSlides/notesSlide62.xml"/>
  <Override ContentType="application/vnd.openxmlformats-officedocument.presentationml.notesSlide+xml" PartName="/ppt/notesSlides/notesSlide235.xml"/>
  <Override ContentType="application/vnd.openxmlformats-officedocument.presentationml.notesSlide+xml" PartName="/ppt/notesSlides/notesSlide45.xml"/>
  <Override ContentType="application/vnd.openxmlformats-officedocument.presentationml.notesSlide+xml" PartName="/ppt/notesSlides/notesSlide28.xml"/>
  <Override ContentType="application/vnd.openxmlformats-officedocument.presentationml.notesSlide+xml" PartName="/ppt/notesSlides/notesSlide139.xml"/>
  <Override ContentType="application/vnd.openxmlformats-officedocument.presentationml.notesSlide+xml" PartName="/ppt/notesSlides/notesSlide228.xml"/>
  <Override ContentType="application/vnd.openxmlformats-officedocument.presentationml.notesSlide+xml" PartName="/ppt/notesSlides/notesSlide55.xml"/>
  <Override ContentType="application/vnd.openxmlformats-officedocument.presentationml.notesSlide+xml" PartName="/ppt/notesSlides/notesSlide156.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199.xml"/>
  <Override ContentType="application/vnd.openxmlformats-officedocument.presentationml.notesSlide+xml" PartName="/ppt/notesSlides/notesSlide245.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90.xml"/>
  <Override ContentType="application/vnd.openxmlformats-officedocument.presentationml.notesSlide+xml" PartName="/ppt/notesSlides/notesSlide218.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173.xml"/>
  <Override ContentType="application/vnd.openxmlformats-officedocument.presentationml.notesSlide+xml" PartName="/ppt/notesSlides/notesSlide128.xml"/>
  <Override ContentType="application/vnd.openxmlformats-officedocument.presentationml.notesSlide+xml" PartName="/ppt/notesSlides/notesSlide224.xml"/>
  <Override ContentType="application/vnd.openxmlformats-officedocument.presentationml.notesSlide+xml" PartName="/ppt/notesSlides/notesSlide241.xml"/>
  <Override ContentType="application/vnd.openxmlformats-officedocument.presentationml.notesSlide+xml" PartName="/ppt/notesSlides/notesSlide162.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207.xml"/>
  <Override ContentType="application/vnd.openxmlformats-officedocument.presentationml.notesSlide+xml" PartName="/ppt/notesSlides/notesSlide102.xml"/>
  <Override ContentType="application/vnd.openxmlformats-officedocument.presentationml.notesSlide+xml" PartName="/ppt/notesSlides/notesSlide8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88.xml"/>
  <Override ContentType="application/vnd.openxmlformats-officedocument.presentationml.notesSlide+xml" PartName="/ppt/notesSlides/notesSlide3.xml"/>
  <Override ContentType="application/vnd.openxmlformats-officedocument.presentationml.notesSlide+xml" PartName="/ppt/notesSlides/notesSlide50.xml"/>
  <Override ContentType="application/vnd.openxmlformats-officedocument.presentationml.notesSlide+xml" PartName="/ppt/notesSlides/notesSlide239.xml"/>
  <Override ContentType="application/vnd.openxmlformats-officedocument.presentationml.notesSlide+xml" PartName="/ppt/notesSlides/notesSlide240.xml"/>
  <Override ContentType="application/vnd.openxmlformats-officedocument.presentationml.notesSlide+xml" PartName="/ppt/notesSlides/notesSlide107.xml"/>
  <Override ContentType="application/vnd.openxmlformats-officedocument.presentationml.notesSlide+xml" PartName="/ppt/notesSlides/notesSlide186.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232.xml"/>
  <Override ContentType="application/vnd.openxmlformats-officedocument.presentationml.notesSlide+xml" PartName="/ppt/notesSlides/notesSlide85.xml"/>
  <Override ContentType="application/vnd.openxmlformats-officedocument.presentationml.notesSlide+xml" PartName="/ppt/notesSlides/notesSlide194.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259.xml"/>
  <Override ContentType="application/vnd.openxmlformats-officedocument.presentationml.notesSlide+xml" PartName="/ppt/notesSlides/notesSlide81.xml"/>
  <Override ContentType="application/vnd.openxmlformats-officedocument.presentationml.notesSlide+xml" PartName="/ppt/notesSlides/notesSlide166.xml"/>
  <Override ContentType="application/vnd.openxmlformats-officedocument.presentationml.notesSlide+xml" PartName="/ppt/notesSlides/notesSlide182.xml"/>
  <Override ContentType="application/vnd.openxmlformats-officedocument.presentationml.notesSlide+xml" PartName="/ppt/notesSlides/notesSlide30.xml"/>
  <Override ContentType="application/vnd.openxmlformats-officedocument.presentationml.notesSlide+xml" PartName="/ppt/notesSlides/notesSlide220.xml"/>
  <Override ContentType="application/vnd.openxmlformats-officedocument.presentationml.notesSlide+xml" PartName="/ppt/notesSlides/notesSlide69.xml"/>
  <Override ContentType="application/vnd.openxmlformats-officedocument.presentationml.notesSlide+xml" PartName="/ppt/notesSlides/notesSlide178.xml"/>
  <Override ContentType="application/vnd.openxmlformats-officedocument.presentationml.notesSlide+xml" PartName="/ppt/notesSlides/notesSlide26.xml"/>
  <Override ContentType="application/vnd.openxmlformats-officedocument.presentationml.notesSlide+xml" PartName="/ppt/notesSlides/notesSlide135.xml"/>
  <Override ContentType="application/vnd.openxmlformats-officedocument.presentationml.notesSlide+xml" PartName="/ppt/notesSlides/notesSlide93.xml"/>
  <Override ContentType="application/vnd.openxmlformats-officedocument.presentationml.notesSlide+xml" PartName="/ppt/notesSlides/notesSlide204.xml"/>
  <Override ContentType="application/vnd.openxmlformats-officedocument.presentationml.notesSlide+xml" PartName="/ppt/notesSlides/notesSlide247.xml"/>
  <Override ContentType="application/vnd.openxmlformats-officedocument.presentationml.notesSlide+xml" PartName="/ppt/notesSlides/notesSlide57.xml"/>
  <Override ContentType="application/vnd.openxmlformats-officedocument.presentationml.notesSlide+xml" PartName="/ppt/notesSlides/notesSlide123.xml"/>
  <Override ContentType="application/vnd.openxmlformats-officedocument.presentationml.notesSlide+xml" PartName="/ppt/notesSlides/notesSlide171.xml"/>
  <Override ContentType="application/vnd.openxmlformats-officedocument.presentationml.notesSlide+xml" PartName="/ppt/notesSlides/notesSlide14.xml"/>
  <Override ContentType="application/vnd.openxmlformats-officedocument.presentationml.notesSlide+xml" PartName="/ppt/notesSlides/notesSlide216.xml"/>
  <Override ContentType="application/vnd.openxmlformats-officedocument.presentationml.notesSlide+xml" PartName="/ppt/notesSlides/notesSlide227.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163.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98.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155.xml"/>
  <Override ContentType="application/vnd.openxmlformats-officedocument.presentationml.notesSlide+xml" PartName="/ppt/notesSlides/notesSlide189.xml"/>
  <Override ContentType="application/vnd.openxmlformats-officedocument.presentationml.notesSlide+xml" PartName="/ppt/notesSlides/notesSlide46.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219.xml"/>
  <Override ContentType="application/vnd.openxmlformats-officedocument.presentationml.notesSlide+xml" PartName="/ppt/notesSlides/notesSlide11.xml"/>
  <Override ContentType="application/vnd.openxmlformats-officedocument.presentationml.notesSlide+xml" PartName="/ppt/notesSlides/notesSlide120.xml"/>
  <Override ContentType="application/vnd.openxmlformats-officedocument.presentationml.notesSlide+xml" PartName="/ppt/notesSlides/notesSlide236.xml"/>
  <Override ContentType="application/vnd.openxmlformats-officedocument.presentationml.notesSlide+xml" PartName="/ppt/notesSlides/notesSlide244.xml"/>
  <Override ContentType="application/vnd.openxmlformats-officedocument.presentationml.notesSlide+xml" PartName="/ppt/notesSlides/notesSlide201.xml"/>
  <Override ContentType="application/vnd.openxmlformats-officedocument.presentationml.notesSlide+xml" PartName="/ppt/notesSlides/notesSlide1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91.xml"/>
  <Override ContentType="application/vnd.openxmlformats-officedocument.presentationml.notesSlide+xml" PartName="/ppt/notesSlides/notesSlide20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65.xml"/>
  <Override ContentType="application/vnd.openxmlformats-officedocument.presentationml.notesSlide+xml" PartName="/ppt/notesSlides/notesSlide174.xml"/>
  <Override ContentType="application/vnd.openxmlformats-officedocument.presentationml.notesSlide+xml" PartName="/ppt/notesSlides/notesSlide255.xml"/>
  <Override ContentType="application/vnd.openxmlformats-officedocument.presentationml.notesSlide+xml" PartName="/ppt/notesSlides/notesSlide212.xml"/>
  <Override ContentType="application/vnd.openxmlformats-officedocument.presentationml.notesSlide+xml" PartName="/ppt/notesSlides/notesSlide92.xml"/>
  <Override ContentType="application/vnd.openxmlformats-officedocument.presentationml.notesSlide+xml" PartName="/ppt/notesSlides/notesSlide193.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248.xml"/>
  <Override ContentType="application/vnd.openxmlformats-officedocument.presentationml.notesSlide+xml" PartName="/ppt/notesSlides/notesSlide116.xml"/>
  <Override ContentType="application/vnd.openxmlformats-officedocument.presentationml.notesSlide+xml" PartName="/ppt/notesSlides/notesSlide15.xml"/>
  <Override ContentType="application/vnd.openxmlformats-officedocument.presentationml.notesSlide+xml" PartName="/ppt/notesSlides/notesSlide159.xml"/>
  <Override ContentType="application/vnd.openxmlformats-officedocument.presentationml.notesSlide+xml" PartName="/ppt/notesSlides/notesSlide185.xml"/>
  <Override ContentType="application/vnd.openxmlformats-officedocument.presentationml.notesSlide+xml" PartName="/ppt/notesSlides/notesSlide215.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258.xml"/>
  <Override ContentType="application/vnd.openxmlformats-officedocument.presentationml.notesSlide+xml" PartName="/ppt/notesSlides/notesSlide169.xml"/>
  <Override ContentType="application/vnd.openxmlformats-officedocument.presentationml.notesSlide+xml" PartName="/ppt/notesSlides/notesSlide205.xml"/>
  <Override ContentType="application/vnd.openxmlformats-officedocument.presentationml.notesSlide+xml" PartName="/ppt/notesSlides/notesSlide108.xml"/>
  <Override ContentType="application/vnd.openxmlformats-officedocument.presentationml.notesSlide+xml" PartName="/ppt/notesSlides/notesSlide25.xml"/>
  <Override ContentType="application/vnd.openxmlformats-officedocument.presentationml.notesSlide+xml" PartName="/ppt/notesSlides/notesSlide160.xml"/>
  <Override ContentType="application/vnd.openxmlformats-officedocument.presentationml.notesSlide+xml" PartName="/ppt/notesSlides/notesSlide43.xml"/>
  <Override ContentType="application/vnd.openxmlformats-officedocument.presentationml.notesSlide+xml" PartName="/ppt/notesSlides/notesSlide86.xml"/>
  <Override ContentType="application/vnd.openxmlformats-officedocument.presentationml.notesSlide+xml" PartName="/ppt/notesSlides/notesSlide179.xml"/>
  <Override ContentType="application/vnd.openxmlformats-officedocument.presentationml.notesSlide+xml" PartName="/ppt/notesSlides/notesSlide233.xml"/>
  <Override ContentType="application/vnd.openxmlformats-officedocument.presentationml.notesSlide+xml" PartName="/ppt/notesSlides/notesSlide165.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74.xml"/>
  <Override ContentType="application/vnd.openxmlformats-officedocument.presentationml.notesSlide+xml" PartName="/ppt/notesSlides/notesSlide170.xml"/>
  <Override ContentType="application/vnd.openxmlformats-officedocument.presentationml.notesSlide+xml" PartName="/ppt/notesSlides/notesSlide197.xml"/>
  <Override ContentType="application/vnd.openxmlformats-officedocument.presentationml.notesSlide+xml" PartName="/ppt/notesSlides/notesSlide221.xml"/>
  <Override ContentType="application/vnd.openxmlformats-officedocument.presentationml.notesSlide+xml" PartName="/ppt/notesSlides/notesSlide58.xml"/>
  <Override ContentType="application/vnd.openxmlformats-officedocument.presentationml.notesSlide+xml" PartName="/ppt/notesSlides/notesSlide154.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70.xml"/>
  <Override ContentType="application/vnd.openxmlformats-officedocument.presentationml.notesSlide+xml" PartName="/ppt/notesSlides/notesSlide243.xml"/>
  <Override ContentType="application/vnd.openxmlformats-officedocument.presentationml.notesSlide+xml" PartName="/ppt/notesSlides/notesSlide111.xml"/>
  <Override ContentType="application/vnd.openxmlformats-officedocument.presentationml.notesSlide+xml" PartName="/ppt/notesSlides/notesSlide226.xml"/>
  <Override ContentType="application/vnd.openxmlformats-officedocument.presentationml.notesSlide+xml" PartName="/ppt/notesSlides/notesSlide200.xml"/>
  <Override ContentType="application/vnd.openxmlformats-officedocument.presentationml.notesSlide+xml" PartName="/ppt/notesSlides/notesSlide181.xml"/>
  <Override ContentType="application/vnd.openxmlformats-officedocument.presentationml.notesSlide+xml" PartName="/ppt/notesSlides/notesSlide47.xml"/>
  <Override ContentType="application/vnd.openxmlformats-officedocument.presentationml.notesSlide+xml" PartName="/ppt/notesSlides/notesSlide209.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164.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237.xml"/>
  <Override ContentType="application/vnd.openxmlformats-officedocument.presentationml.notesSlide+xml" PartName="/ppt/notesSlides/notesSlide211.xml"/>
  <Override ContentType="application/vnd.openxmlformats-officedocument.presentationml.notesSlide+xml" PartName="/ppt/notesSlides/notesSlide254.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96.xml"/>
  <Override ContentType="application/vnd.openxmlformats-officedocument.presentationml.notesSlide+xml" PartName="/ppt/notesSlides/notesSlide192.xml"/>
  <Override ContentType="application/vnd.openxmlformats-officedocument.presentationml.notesSlide+xml" PartName="/ppt/notesSlides/notesSlide19.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158.xml"/>
  <Override ContentType="application/vnd.openxmlformats-officedocument.presentationml.notesSlide+xml" PartName="/ppt/notesSlides/notesSlide175.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164.xml"/>
  <Override ContentType="application/vnd.openxmlformats-officedocument.presentationml.slide+xml" PartName="/ppt/slides/slide253.xml"/>
  <Override ContentType="application/vnd.openxmlformats-officedocument.presentationml.slide+xml" PartName="/ppt/slides/slide43.xml"/>
  <Override ContentType="application/vnd.openxmlformats-officedocument.presentationml.slide+xml" PartName="/ppt/slides/slide199.xml"/>
  <Override ContentType="application/vnd.openxmlformats-officedocument.presentationml.slide+xml" PartName="/ppt/slides/slide210.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202.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72.xml"/>
  <Override ContentType="application/vnd.openxmlformats-officedocument.presentationml.slide+xml" PartName="/ppt/slides/slide19.xml"/>
  <Override ContentType="application/vnd.openxmlformats-officedocument.presentationml.slide+xml" PartName="/ppt/slides/slide5.xml"/>
  <Override ContentType="application/vnd.openxmlformats-officedocument.presentationml.slide+xml" PartName="/ppt/slides/slide237.xml"/>
  <Override ContentType="application/vnd.openxmlformats-officedocument.presentationml.slide+xml" PartName="/ppt/slides/slide51.xml"/>
  <Override ContentType="application/vnd.openxmlformats-officedocument.presentationml.slide+xml" PartName="/ppt/slides/slide245.xml"/>
  <Override ContentType="application/vnd.openxmlformats-officedocument.presentationml.slide+xml" PartName="/ppt/slides/slide113.xml"/>
  <Override ContentType="application/vnd.openxmlformats-officedocument.presentationml.slide+xml" PartName="/ppt/slides/slide94.xml"/>
  <Override ContentType="application/vnd.openxmlformats-officedocument.presentationml.slide+xml" PartName="/ppt/slides/slide156.xml"/>
  <Override ContentType="application/vnd.openxmlformats-officedocument.presentationml.slide+xml" PartName="/ppt/slides/slide217.xml"/>
  <Override ContentType="application/vnd.openxmlformats-officedocument.presentationml.slide+xml" PartName="/ppt/slides/slide71.xml"/>
  <Override ContentType="application/vnd.openxmlformats-officedocument.presentationml.slide+xml" PartName="/ppt/slides/slide179.xml"/>
  <Override ContentType="application/vnd.openxmlformats-officedocument.presentationml.slide+xml" PartName="/ppt/slides/slide233.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229.xml"/>
  <Override ContentType="application/vnd.openxmlformats-officedocument.presentationml.slide+xml" PartName="/ppt/slides/slide136.xml"/>
  <Override ContentType="application/vnd.openxmlformats-officedocument.presentationml.slide+xml" PartName="/ppt/slides/slide184.xml"/>
  <Override ContentType="application/vnd.openxmlformats-officedocument.presentationml.slide+xml" PartName="/ppt/slides/slide141.xml"/>
  <Override ContentType="application/vnd.openxmlformats-officedocument.presentationml.slide+xml" PartName="/ppt/slides/slide82.xml"/>
  <Override ContentType="application/vnd.openxmlformats-officedocument.presentationml.slide+xml" PartName="/ppt/slides/slide9.xml"/>
  <Override ContentType="application/vnd.openxmlformats-officedocument.presentationml.slide+xml" PartName="/ppt/slides/slide16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187.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257.xml"/>
  <Override ContentType="application/vnd.openxmlformats-officedocument.presentationml.slide+xml" PartName="/ppt/slides/slide20.xml"/>
  <Override ContentType="application/vnd.openxmlformats-officedocument.presentationml.slide+xml" PartName="/ppt/slides/slide161.xml"/>
  <Override ContentType="application/vnd.openxmlformats-officedocument.presentationml.slide+xml" PartName="/ppt/slides/slide214.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206.xml"/>
  <Override ContentType="application/vnd.openxmlformats-officedocument.presentationml.slide+xml" PartName="/ppt/slides/slide55.xml"/>
  <Override ContentType="application/vnd.openxmlformats-officedocument.presentationml.slide+xml" PartName="/ppt/slides/slide249.xml"/>
  <Override ContentType="application/vnd.openxmlformats-officedocument.presentationml.slide+xml" PartName="/ppt/slides/slide195.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242.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59.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176.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225.xml"/>
  <Override ContentType="application/vnd.openxmlformats-officedocument.presentationml.slide+xml" PartName="/ppt/slides/slide180.xml"/>
  <Override ContentType="application/vnd.openxmlformats-officedocument.presentationml.slide+xml" PartName="/ppt/slides/slide18.xml"/>
  <Override ContentType="application/vnd.openxmlformats-officedocument.presentationml.slide+xml" PartName="/ppt/slides/slide201.xml"/>
  <Override ContentType="application/vnd.openxmlformats-officedocument.presentationml.slide+xml" PartName="/ppt/slides/slide244.xml"/>
  <Override ContentType="application/vnd.openxmlformats-officedocument.presentationml.slide+xml" PartName="/ppt/slides/slide52.xml"/>
  <Override ContentType="application/vnd.openxmlformats-officedocument.presentationml.slide+xml" PartName="/ppt/slides/slide95.xml"/>
  <Override ContentType="application/vnd.openxmlformats-officedocument.presentationml.slide+xml" PartName="/ppt/slides/slide181.xml"/>
  <Override ContentType="application/vnd.openxmlformats-officedocument.presentationml.slide+xml" PartName="/ppt/slides/slide157.xml"/>
  <Override ContentType="application/vnd.openxmlformats-officedocument.presentationml.slide+xml" PartName="/ppt/slides/slide211.xml"/>
  <Override ContentType="application/vnd.openxmlformats-officedocument.presentationml.slide+xml" PartName="/ppt/slides/slide77.xml"/>
  <Override ContentType="application/vnd.openxmlformats-officedocument.presentationml.slide+xml" PartName="/ppt/slides/slide165.xml"/>
  <Override ContentType="application/vnd.openxmlformats-officedocument.presentationml.slide+xml" PartName="/ppt/slides/slide34.xml"/>
  <Override ContentType="application/vnd.openxmlformats-officedocument.presentationml.slide+xml" PartName="/ppt/slides/slide254.xml"/>
  <Override ContentType="application/vnd.openxmlformats-officedocument.presentationml.slide+xml" PartName="/ppt/slides/slide122.xml"/>
  <Override ContentType="application/vnd.openxmlformats-officedocument.presentationml.slide+xml" PartName="/ppt/slides/slide147.xml"/>
  <Override ContentType="application/vnd.openxmlformats-officedocument.presentationml.slide+xml" PartName="/ppt/slides/slide191.xml"/>
  <Override ContentType="application/vnd.openxmlformats-officedocument.presentationml.slide+xml" PartName="/ppt/slides/slide23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250.xml"/>
  <Override ContentType="application/vnd.openxmlformats-officedocument.presentationml.slide+xml" PartName="/ppt/slides/slide153.xml"/>
  <Override ContentType="application/vnd.openxmlformats-officedocument.presentationml.slide+xml" PartName="/ppt/slides/slide248.xml"/>
  <Override ContentType="application/vnd.openxmlformats-officedocument.presentationml.slide+xml" PartName="/ppt/slides/slide67.xml"/>
  <Override ContentType="application/vnd.openxmlformats-officedocument.presentationml.slide+xml" PartName="/ppt/slides/slide196.xml"/>
  <Override ContentType="application/vnd.openxmlformats-officedocument.presentationml.slide+xml" PartName="/ppt/slides/slide171.xml"/>
  <Override ContentType="application/vnd.openxmlformats-officedocument.presentationml.slide+xml" PartName="/ppt/slides/slide259.xml"/>
  <Override ContentType="application/vnd.openxmlformats-officedocument.presentationml.slide+xml" PartName="/ppt/slides/slide49.xml"/>
  <Override ContentType="application/vnd.openxmlformats-officedocument.presentationml.slide+xml" PartName="/ppt/slides/slide216.xml"/>
  <Override ContentType="application/vnd.openxmlformats-officedocument.presentationml.slide+xml" PartName="/ppt/slides/slide83.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221.xml"/>
  <Override ContentType="application/vnd.openxmlformats-officedocument.presentationml.slide+xml" PartName="/ppt/slides/slide73.xml"/>
  <Override ContentType="application/vnd.openxmlformats-officedocument.presentationml.slide+xml" PartName="/ppt/slides/slide169.xml"/>
  <Override ContentType="application/vnd.openxmlformats-officedocument.presentationml.slide+xml" PartName="/ppt/slides/slide258.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86.xml"/>
  <Override ContentType="application/vnd.openxmlformats-officedocument.presentationml.slide+xml" PartName="/ppt/slides/slide215.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222.xml"/>
  <Override ContentType="application/vnd.openxmlformats-officedocument.presentationml.slide+xml" PartName="/ppt/slides/slide205.xml"/>
  <Override ContentType="application/vnd.openxmlformats-officedocument.presentationml.slide+xml" PartName="/ppt/slides/slide160.xml"/>
  <Override ContentType="application/vnd.openxmlformats-officedocument.presentationml.slide+xml" PartName="/ppt/slides/slide232.xml"/>
  <Override ContentType="application/vnd.openxmlformats-officedocument.presentationml.slide+xml" PartName="/ppt/slides/slide100.xml"/>
  <Override ContentType="application/vnd.openxmlformats-officedocument.presentationml.slide+xml" PartName="/ppt/slides/slide90.xml"/>
  <Override ContentType="application/vnd.openxmlformats-officedocument.presentationml.slide+xml" PartName="/ppt/slides/slide143.xml"/>
  <Override ContentType="application/vnd.openxmlformats-officedocument.presentationml.slide+xml" PartName="/ppt/slides/slide132.xml"/>
  <Override ContentType="application/vnd.openxmlformats-officedocument.presentationml.slide+xml" PartName="/ppt/slides/slide62.xml"/>
  <Override ContentType="application/vnd.openxmlformats-officedocument.presentationml.slide+xml" PartName="/ppt/slides/slide175.xml"/>
  <Override ContentType="application/vnd.openxmlformats-officedocument.presentationml.slide+xml" PartName="/ppt/slides/slide1.xml"/>
  <Override ContentType="application/vnd.openxmlformats-officedocument.presentationml.slide+xml" PartName="/ppt/slides/slide192.xml"/>
  <Override ContentType="application/vnd.openxmlformats-officedocument.presentationml.slide+xml" PartName="/ppt/slides/slide45.xml"/>
  <Override ContentType="application/vnd.openxmlformats-officedocument.presentationml.slide+xml" PartName="/ppt/slides/slide226.xml"/>
  <Override ContentType="application/vnd.openxmlformats-officedocument.presentationml.slide+xml" PartName="/ppt/slides/slide28.xml"/>
  <Override ContentType="application/vnd.openxmlformats-officedocument.presentationml.slide+xml" PartName="/ppt/slides/slide209.xml"/>
  <Override ContentType="application/vnd.openxmlformats-officedocument.presentationml.slide+xml" PartName="/ppt/slides/slide200.xml"/>
  <Override ContentType="application/vnd.openxmlformats-officedocument.presentationml.slide+xml" PartName="/ppt/slides/slide243.xml"/>
  <Override ContentType="application/vnd.openxmlformats-officedocument.presentationml.slide+xml" PartName="/ppt/slides/slide88.xml"/>
  <Override ContentType="application/vnd.openxmlformats-officedocument.presentationml.slide+xml" PartName="/ppt/slides/slide158.xml"/>
  <Override ContentType="application/vnd.openxmlformats-officedocument.presentationml.slide+xml" PartName="/ppt/slides/slide115.xml"/>
  <Override ContentType="application/vnd.openxmlformats-officedocument.presentationml.slide+xml" PartName="/ppt/slides/slide3.xml"/>
  <Override ContentType="application/vnd.openxmlformats-officedocument.presentationml.slide+xml" PartName="/ppt/slides/slide182.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5.xml"/>
  <Override ContentType="application/vnd.openxmlformats-officedocument.presentationml.slide+xml" PartName="/ppt/slides/slide174.xml"/>
  <Override ContentType="application/vnd.openxmlformats-officedocument.presentationml.slide+xml" PartName="/ppt/slides/slide190.xml"/>
  <Override ContentType="application/vnd.openxmlformats-officedocument.presentationml.slide+xml" PartName="/ppt/slides/slide227.xml"/>
  <Override ContentType="application/vnd.openxmlformats-officedocument.presentationml.slide+xml" PartName="/ppt/slides/slide33.xml"/>
  <Override ContentType="application/vnd.openxmlformats-officedocument.presentationml.slide+xml" PartName="/ppt/slides/slide219.xml"/>
  <Override ContentType="application/vnd.openxmlformats-officedocument.presentationml.slide+xml" PartName="/ppt/slides/slide68.xml"/>
  <Override ContentType="application/vnd.openxmlformats-officedocument.presentationml.slide+xml" PartName="/ppt/slides/slide170.xml"/>
  <Override ContentType="application/vnd.openxmlformats-officedocument.presentationml.slide+xml" PartName="/ppt/slides/slide204.xml"/>
  <Override ContentType="application/vnd.openxmlformats-officedocument.presentationml.slide+xml" PartName="/ppt/slides/slide247.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220.xml"/>
  <Override ContentType="application/vnd.openxmlformats-officedocument.presentationml.slide+xml" PartName="/ppt/slides/slide166.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235.xml"/>
  <Override ContentType="application/vnd.openxmlformats-officedocument.presentationml.slide+xml" PartName="/ppt/slides/slide154.xml"/>
  <Override ContentType="application/vnd.openxmlformats-officedocument.presentationml.slide+xml" PartName="/ppt/slides/slide197.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25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3.xml"/>
  <Override ContentType="application/vnd.openxmlformats-officedocument.presentationml.slide+xml" PartName="/ppt/slides/slide240.xml"/>
  <Override ContentType="application/vnd.openxmlformats-officedocument.presentationml.slide+xml" PartName="/ppt/slides/slide22.xml"/>
  <Override ContentType="application/vnd.openxmlformats-officedocument.presentationml.slide+xml" PartName="/ppt/slides/slide185.xml"/>
  <Override ContentType="application/vnd.openxmlformats-officedocument.presentationml.slide+xml" PartName="/ppt/slides/slide231.xml"/>
  <Override ContentType="application/vnd.openxmlformats-officedocument.presentationml.slide+xml" PartName="/ppt/slides/slide65.xml"/>
  <Override ContentType="application/vnd.openxmlformats-officedocument.presentationml.slide+xml" PartName="/ppt/slides/slide118.xml"/>
  <Override ContentType="application/vnd.openxmlformats-officedocument.presentationml.slide+xml" PartName="/ppt/slides/slide142.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178.xml"/>
  <Override ContentType="application/vnd.openxmlformats-officedocument.presentationml.slide+xml" PartName="/ppt/slides/slide29.xml"/>
  <Override ContentType="application/vnd.openxmlformats-officedocument.presentationml.slide+xml" PartName="/ppt/slides/slide212.xml"/>
  <Override ContentType="application/vnd.openxmlformats-officedocument.presentationml.slide+xml" PartName="/ppt/slides/slide255.xml"/>
  <Override ContentType="application/vnd.openxmlformats-officedocument.presentationml.slide+xml" PartName="/ppt/slides/slide76.xml"/>
  <Override ContentType="application/vnd.openxmlformats-officedocument.presentationml.slide+xml" PartName="/ppt/slides/slide131.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14.xml"/>
  <Override ContentType="application/vnd.openxmlformats-officedocument.presentationml.slide+xml" PartName="/ppt/slides/slide163.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89.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57.xml"/>
  <Override ContentType="application/vnd.openxmlformats-officedocument.presentationml.slide+xml" PartName="/ppt/slides/slide238.xml"/>
  <Override ContentType="application/vnd.openxmlformats-officedocument.presentationml.slide+xml" PartName="/ppt/slides/slide44.xml"/>
  <Override ContentType="application/vnd.openxmlformats-officedocument.presentationml.slide+xml" PartName="/ppt/slides/slide193.xml"/>
  <Override ContentType="application/vnd.openxmlformats-officedocument.presentationml.slide+xml" PartName="/ppt/slides/slide208.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228.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198.xml"/>
  <Override ContentType="application/vnd.openxmlformats-officedocument.presentationml.slide+xml" PartName="/ppt/slides/slide15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218.xml"/>
  <Override ContentType="application/vnd.openxmlformats-officedocument.presentationml.slide+xml" PartName="/ppt/slides/slide130.xml"/>
  <Override ContentType="application/vnd.openxmlformats-officedocument.presentationml.slide+xml" PartName="/ppt/slides/slide173.xml"/>
  <Override ContentType="application/vnd.openxmlformats-officedocument.presentationml.slide+xml" PartName="/ppt/slides/slide16.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83.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246.xml"/>
  <Override ContentType="application/vnd.openxmlformats-officedocument.presentationml.slide+xml" PartName="/ppt/slides/slide149.xml"/>
  <Override ContentType="application/vnd.openxmlformats-officedocument.presentationml.slide+xml" PartName="/ppt/slides/slide203.xml"/>
  <Override ContentType="application/vnd.openxmlformats-officedocument.presentationml.slide+xml" PartName="/ppt/slides/slide252.xml"/>
  <Override ContentType="application/vnd.openxmlformats-officedocument.presentationml.slide+xml" PartName="/ppt/slides/slide124.xml"/>
  <Override ContentType="application/vnd.openxmlformats-officedocument.presentationml.slide+xml" PartName="/ppt/slides/slide106.xml"/>
  <Override ContentType="application/vnd.openxmlformats-officedocument.presentationml.slide+xml" PartName="/ppt/slides/slide167.xml"/>
  <Override ContentType="application/vnd.openxmlformats-officedocument.presentationml.slide+xml" PartName="/ppt/slides/slide70.xml"/>
  <Override ContentType="application/vnd.openxmlformats-officedocument.presentationml.slide+xml" PartName="/ppt/slides/slide234.xml"/>
  <Override ContentType="application/vnd.openxmlformats-officedocument.presentationml.slide+xml" PartName="/ppt/slides/slide194.xml"/>
  <Override ContentType="application/vnd.openxmlformats-officedocument.presentationml.slide+xml" PartName="/ppt/slides/slide151.xml"/>
  <Override ContentType="application/vnd.openxmlformats-officedocument.presentationml.slide+xml" PartName="/ppt/slides/slide177.xml"/>
  <Override ContentType="application/vnd.openxmlformats-officedocument.presentationml.slide+xml" PartName="/ppt/slides/slide134.xml"/>
  <Override ContentType="application/vnd.openxmlformats-officedocument.presentationml.slide+xml" PartName="/ppt/slides/slide207.xml"/>
  <Override ContentType="application/vnd.openxmlformats-officedocument.presentationml.slide+xml" PartName="/ppt/slides/slide224.xml"/>
  <Override ContentType="application/vnd.openxmlformats-officedocument.presentationml.slide+xml" PartName="/ppt/slides/slide47.xml"/>
  <Override ContentType="application/vnd.openxmlformats-officedocument.presentationml.slide+xml" PartName="/ppt/slides/slide241.xml"/>
  <Override ContentType="application/vnd.openxmlformats-officedocument.presentationml.slide+xml" PartName="/ppt/slides/slide21.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145.xml"/>
  <Override ContentType="application/vnd.openxmlformats-officedocument.presentationml.slide+xml" PartName="/ppt/slides/slide188.xml"/>
  <Override ContentType="application/vnd.openxmlformats-officedocument.presentationml.slide+xml" PartName="/ppt/slides/slide162.xml"/>
  <Override ContentType="application/vnd.openxmlformats-officedocument.presentationml.slide+xml" PartName="/ppt/slides/slide32.xml"/>
  <Override ContentType="application/vnd.openxmlformats-officedocument.presentationml.slide+xml" PartName="/ppt/slides/slide75.xml"/>
  <Override ContentType="application/vnd.openxmlformats-officedocument.presentationml.slide+xml" PartName="/ppt/slides/slide213.xml"/>
  <Override ContentType="application/vnd.openxmlformats-officedocument.presentationml.slide+xml" PartName="/ppt/slides/slide58.xml"/>
  <Override ContentType="application/vnd.openxmlformats-officedocument.presentationml.slide+xml" PartName="/ppt/slides/slide239.xml"/>
  <Override ContentType="application/vnd.openxmlformats-officedocument.presentationml.slide+xml" PartName="/ppt/slides/slide15.xml"/>
  <Override ContentType="application/vnd.openxmlformats-officedocument.presentationml.slide+xml" PartName="/ppt/slides/slide230.xml"/>
  <Override ContentType="application/vnd.openxmlformats-officedocument.presentationml.slide+xml" PartName="/ppt/slides/slide256.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2" r:id="rId91"/>
    <p:sldId id="343" r:id="rId92"/>
    <p:sldId id="344" r:id="rId93"/>
    <p:sldId id="345" r:id="rId94"/>
    <p:sldId id="346" r:id="rId95"/>
    <p:sldId id="347" r:id="rId96"/>
    <p:sldId id="348" r:id="rId97"/>
    <p:sldId id="349" r:id="rId98"/>
    <p:sldId id="350" r:id="rId99"/>
    <p:sldId id="351" r:id="rId100"/>
    <p:sldId id="352" r:id="rId101"/>
    <p:sldId id="353" r:id="rId102"/>
    <p:sldId id="354" r:id="rId103"/>
    <p:sldId id="355" r:id="rId104"/>
    <p:sldId id="356" r:id="rId105"/>
    <p:sldId id="357" r:id="rId106"/>
    <p:sldId id="358" r:id="rId107"/>
    <p:sldId id="359" r:id="rId108"/>
    <p:sldId id="360" r:id="rId109"/>
    <p:sldId id="361" r:id="rId110"/>
    <p:sldId id="362" r:id="rId111"/>
    <p:sldId id="363" r:id="rId112"/>
    <p:sldId id="364" r:id="rId113"/>
    <p:sldId id="365" r:id="rId114"/>
    <p:sldId id="366" r:id="rId115"/>
    <p:sldId id="367" r:id="rId116"/>
    <p:sldId id="368" r:id="rId117"/>
    <p:sldId id="369" r:id="rId118"/>
    <p:sldId id="370" r:id="rId119"/>
    <p:sldId id="371" r:id="rId120"/>
    <p:sldId id="372" r:id="rId121"/>
    <p:sldId id="373" r:id="rId122"/>
    <p:sldId id="374" r:id="rId123"/>
    <p:sldId id="375" r:id="rId124"/>
    <p:sldId id="376" r:id="rId125"/>
    <p:sldId id="377" r:id="rId126"/>
    <p:sldId id="378" r:id="rId127"/>
    <p:sldId id="379" r:id="rId128"/>
    <p:sldId id="380" r:id="rId129"/>
    <p:sldId id="381" r:id="rId130"/>
    <p:sldId id="382" r:id="rId131"/>
    <p:sldId id="383" r:id="rId132"/>
    <p:sldId id="384" r:id="rId133"/>
    <p:sldId id="385" r:id="rId134"/>
    <p:sldId id="386" r:id="rId135"/>
    <p:sldId id="387" r:id="rId136"/>
    <p:sldId id="388" r:id="rId137"/>
    <p:sldId id="389" r:id="rId138"/>
    <p:sldId id="390" r:id="rId139"/>
    <p:sldId id="391" r:id="rId140"/>
    <p:sldId id="392" r:id="rId141"/>
    <p:sldId id="393" r:id="rId142"/>
    <p:sldId id="394" r:id="rId143"/>
    <p:sldId id="395" r:id="rId144"/>
    <p:sldId id="396" r:id="rId145"/>
    <p:sldId id="397" r:id="rId146"/>
    <p:sldId id="398" r:id="rId147"/>
    <p:sldId id="399" r:id="rId148"/>
    <p:sldId id="400" r:id="rId149"/>
    <p:sldId id="401" r:id="rId150"/>
    <p:sldId id="402" r:id="rId151"/>
    <p:sldId id="403" r:id="rId152"/>
    <p:sldId id="404" r:id="rId153"/>
    <p:sldId id="405" r:id="rId154"/>
    <p:sldId id="406" r:id="rId155"/>
    <p:sldId id="407" r:id="rId156"/>
    <p:sldId id="408" r:id="rId157"/>
    <p:sldId id="409" r:id="rId158"/>
    <p:sldId id="410" r:id="rId159"/>
    <p:sldId id="411" r:id="rId160"/>
    <p:sldId id="412" r:id="rId161"/>
    <p:sldId id="413" r:id="rId162"/>
    <p:sldId id="414" r:id="rId163"/>
    <p:sldId id="415" r:id="rId164"/>
    <p:sldId id="416" r:id="rId165"/>
    <p:sldId id="417" r:id="rId166"/>
    <p:sldId id="418" r:id="rId167"/>
    <p:sldId id="419" r:id="rId168"/>
    <p:sldId id="420" r:id="rId169"/>
    <p:sldId id="421" r:id="rId170"/>
    <p:sldId id="422" r:id="rId171"/>
    <p:sldId id="423" r:id="rId172"/>
    <p:sldId id="424" r:id="rId173"/>
    <p:sldId id="425" r:id="rId174"/>
    <p:sldId id="426" r:id="rId175"/>
    <p:sldId id="427" r:id="rId176"/>
    <p:sldId id="428" r:id="rId177"/>
    <p:sldId id="429" r:id="rId178"/>
    <p:sldId id="430" r:id="rId179"/>
    <p:sldId id="431" r:id="rId180"/>
    <p:sldId id="432" r:id="rId181"/>
    <p:sldId id="433" r:id="rId182"/>
    <p:sldId id="434" r:id="rId183"/>
    <p:sldId id="435" r:id="rId184"/>
    <p:sldId id="436" r:id="rId185"/>
    <p:sldId id="437" r:id="rId186"/>
    <p:sldId id="438" r:id="rId187"/>
    <p:sldId id="439" r:id="rId188"/>
    <p:sldId id="440" r:id="rId189"/>
    <p:sldId id="441" r:id="rId190"/>
    <p:sldId id="442" r:id="rId191"/>
    <p:sldId id="443" r:id="rId192"/>
    <p:sldId id="444" r:id="rId193"/>
    <p:sldId id="445" r:id="rId194"/>
    <p:sldId id="446" r:id="rId195"/>
    <p:sldId id="447" r:id="rId196"/>
    <p:sldId id="448" r:id="rId197"/>
    <p:sldId id="449" r:id="rId198"/>
    <p:sldId id="450" r:id="rId199"/>
    <p:sldId id="451" r:id="rId200"/>
    <p:sldId id="452" r:id="rId201"/>
    <p:sldId id="453" r:id="rId202"/>
    <p:sldId id="454" r:id="rId203"/>
    <p:sldId id="455" r:id="rId204"/>
    <p:sldId id="456" r:id="rId205"/>
    <p:sldId id="457" r:id="rId206"/>
    <p:sldId id="458" r:id="rId207"/>
    <p:sldId id="459" r:id="rId208"/>
    <p:sldId id="460" r:id="rId209"/>
    <p:sldId id="461" r:id="rId210"/>
    <p:sldId id="462" r:id="rId211"/>
    <p:sldId id="463" r:id="rId212"/>
    <p:sldId id="464" r:id="rId213"/>
    <p:sldId id="465" r:id="rId214"/>
    <p:sldId id="466" r:id="rId215"/>
    <p:sldId id="467" r:id="rId216"/>
    <p:sldId id="468" r:id="rId217"/>
    <p:sldId id="469" r:id="rId218"/>
    <p:sldId id="470" r:id="rId219"/>
    <p:sldId id="471" r:id="rId220"/>
    <p:sldId id="472" r:id="rId221"/>
    <p:sldId id="473" r:id="rId222"/>
    <p:sldId id="474" r:id="rId223"/>
    <p:sldId id="475" r:id="rId224"/>
    <p:sldId id="476" r:id="rId225"/>
    <p:sldId id="477" r:id="rId226"/>
    <p:sldId id="478" r:id="rId227"/>
    <p:sldId id="479" r:id="rId228"/>
    <p:sldId id="480" r:id="rId229"/>
    <p:sldId id="481" r:id="rId230"/>
    <p:sldId id="482" r:id="rId231"/>
    <p:sldId id="483" r:id="rId232"/>
    <p:sldId id="484" r:id="rId233"/>
    <p:sldId id="485" r:id="rId234"/>
    <p:sldId id="486" r:id="rId235"/>
    <p:sldId id="487" r:id="rId236"/>
    <p:sldId id="488" r:id="rId237"/>
    <p:sldId id="489" r:id="rId238"/>
    <p:sldId id="490" r:id="rId239"/>
    <p:sldId id="491" r:id="rId240"/>
    <p:sldId id="492" r:id="rId241"/>
    <p:sldId id="493" r:id="rId242"/>
    <p:sldId id="494" r:id="rId243"/>
    <p:sldId id="495" r:id="rId244"/>
    <p:sldId id="496" r:id="rId245"/>
    <p:sldId id="497" r:id="rId246"/>
    <p:sldId id="498" r:id="rId247"/>
    <p:sldId id="499" r:id="rId248"/>
    <p:sldId id="500" r:id="rId249"/>
    <p:sldId id="501" r:id="rId250"/>
    <p:sldId id="502" r:id="rId251"/>
    <p:sldId id="503" r:id="rId252"/>
    <p:sldId id="504" r:id="rId253"/>
    <p:sldId id="505" r:id="rId254"/>
    <p:sldId id="506" r:id="rId255"/>
    <p:sldId id="507" r:id="rId256"/>
    <p:sldId id="508" r:id="rId257"/>
    <p:sldId id="509" r:id="rId258"/>
    <p:sldId id="510" r:id="rId259"/>
    <p:sldId id="511" r:id="rId260"/>
    <p:sldId id="512" r:id="rId261"/>
    <p:sldId id="513" r:id="rId262"/>
    <p:sldId id="514" r:id="rId263"/>
  </p:sldIdLst>
  <p:sldSz cy="6858000" cx="12192000"/>
  <p:notesSz cx="6858000" cy="9144000"/>
  <p:embeddedFontLst>
    <p:embeddedFont>
      <p:font typeface="Old Standard TT"/>
      <p:regular r:id="rId264"/>
      <p:bold r:id="rId265"/>
      <p:italic r:id="rId2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190" Type="http://schemas.openxmlformats.org/officeDocument/2006/relationships/slide" Target="slides/slide18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194" Type="http://schemas.openxmlformats.org/officeDocument/2006/relationships/slide" Target="slides/slide190.xml"/><Relationship Id="rId43" Type="http://schemas.openxmlformats.org/officeDocument/2006/relationships/slide" Target="slides/slide39.xml"/><Relationship Id="rId193" Type="http://schemas.openxmlformats.org/officeDocument/2006/relationships/slide" Target="slides/slide189.xml"/><Relationship Id="rId46" Type="http://schemas.openxmlformats.org/officeDocument/2006/relationships/slide" Target="slides/slide42.xml"/><Relationship Id="rId192" Type="http://schemas.openxmlformats.org/officeDocument/2006/relationships/slide" Target="slides/slide188.xml"/><Relationship Id="rId45" Type="http://schemas.openxmlformats.org/officeDocument/2006/relationships/slide" Target="slides/slide41.xml"/><Relationship Id="rId191" Type="http://schemas.openxmlformats.org/officeDocument/2006/relationships/slide" Target="slides/slide187.xml"/><Relationship Id="rId48" Type="http://schemas.openxmlformats.org/officeDocument/2006/relationships/slide" Target="slides/slide44.xml"/><Relationship Id="rId187" Type="http://schemas.openxmlformats.org/officeDocument/2006/relationships/slide" Target="slides/slide183.xml"/><Relationship Id="rId47" Type="http://schemas.openxmlformats.org/officeDocument/2006/relationships/slide" Target="slides/slide43.xml"/><Relationship Id="rId186" Type="http://schemas.openxmlformats.org/officeDocument/2006/relationships/slide" Target="slides/slide182.xml"/><Relationship Id="rId185" Type="http://schemas.openxmlformats.org/officeDocument/2006/relationships/slide" Target="slides/slide181.xml"/><Relationship Id="rId49" Type="http://schemas.openxmlformats.org/officeDocument/2006/relationships/slide" Target="slides/slide45.xml"/><Relationship Id="rId184" Type="http://schemas.openxmlformats.org/officeDocument/2006/relationships/slide" Target="slides/slide180.xml"/><Relationship Id="rId189" Type="http://schemas.openxmlformats.org/officeDocument/2006/relationships/slide" Target="slides/slide185.xml"/><Relationship Id="rId188" Type="http://schemas.openxmlformats.org/officeDocument/2006/relationships/slide" Target="slides/slide18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183" Type="http://schemas.openxmlformats.org/officeDocument/2006/relationships/slide" Target="slides/slide179.xml"/><Relationship Id="rId32" Type="http://schemas.openxmlformats.org/officeDocument/2006/relationships/slide" Target="slides/slide28.xml"/><Relationship Id="rId182" Type="http://schemas.openxmlformats.org/officeDocument/2006/relationships/slide" Target="slides/slide178.xml"/><Relationship Id="rId35" Type="http://schemas.openxmlformats.org/officeDocument/2006/relationships/slide" Target="slides/slide31.xml"/><Relationship Id="rId181" Type="http://schemas.openxmlformats.org/officeDocument/2006/relationships/slide" Target="slides/slide177.xml"/><Relationship Id="rId34" Type="http://schemas.openxmlformats.org/officeDocument/2006/relationships/slide" Target="slides/slide30.xml"/><Relationship Id="rId180" Type="http://schemas.openxmlformats.org/officeDocument/2006/relationships/slide" Target="slides/slide176.xml"/><Relationship Id="rId37" Type="http://schemas.openxmlformats.org/officeDocument/2006/relationships/slide" Target="slides/slide33.xml"/><Relationship Id="rId176" Type="http://schemas.openxmlformats.org/officeDocument/2006/relationships/slide" Target="slides/slide172.xml"/><Relationship Id="rId36" Type="http://schemas.openxmlformats.org/officeDocument/2006/relationships/slide" Target="slides/slide32.xml"/><Relationship Id="rId175" Type="http://schemas.openxmlformats.org/officeDocument/2006/relationships/slide" Target="slides/slide171.xml"/><Relationship Id="rId39" Type="http://schemas.openxmlformats.org/officeDocument/2006/relationships/slide" Target="slides/slide35.xml"/><Relationship Id="rId174" Type="http://schemas.openxmlformats.org/officeDocument/2006/relationships/slide" Target="slides/slide170.xml"/><Relationship Id="rId38" Type="http://schemas.openxmlformats.org/officeDocument/2006/relationships/slide" Target="slides/slide34.xml"/><Relationship Id="rId173" Type="http://schemas.openxmlformats.org/officeDocument/2006/relationships/slide" Target="slides/slide169.xml"/><Relationship Id="rId179" Type="http://schemas.openxmlformats.org/officeDocument/2006/relationships/slide" Target="slides/slide175.xml"/><Relationship Id="rId178" Type="http://schemas.openxmlformats.org/officeDocument/2006/relationships/slide" Target="slides/slide174.xml"/><Relationship Id="rId177" Type="http://schemas.openxmlformats.org/officeDocument/2006/relationships/slide" Target="slides/slide173.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98" Type="http://schemas.openxmlformats.org/officeDocument/2006/relationships/slide" Target="slides/slide194.xml"/><Relationship Id="rId14" Type="http://schemas.openxmlformats.org/officeDocument/2006/relationships/slide" Target="slides/slide10.xml"/><Relationship Id="rId197" Type="http://schemas.openxmlformats.org/officeDocument/2006/relationships/slide" Target="slides/slide193.xml"/><Relationship Id="rId17" Type="http://schemas.openxmlformats.org/officeDocument/2006/relationships/slide" Target="slides/slide13.xml"/><Relationship Id="rId196" Type="http://schemas.openxmlformats.org/officeDocument/2006/relationships/slide" Target="slides/slide192.xml"/><Relationship Id="rId16" Type="http://schemas.openxmlformats.org/officeDocument/2006/relationships/slide" Target="slides/slide12.xml"/><Relationship Id="rId195" Type="http://schemas.openxmlformats.org/officeDocument/2006/relationships/slide" Target="slides/slide191.xml"/><Relationship Id="rId19" Type="http://schemas.openxmlformats.org/officeDocument/2006/relationships/slide" Target="slides/slide15.xml"/><Relationship Id="rId18" Type="http://schemas.openxmlformats.org/officeDocument/2006/relationships/slide" Target="slides/slide14.xml"/><Relationship Id="rId199" Type="http://schemas.openxmlformats.org/officeDocument/2006/relationships/slide" Target="slides/slide195.xml"/><Relationship Id="rId84" Type="http://schemas.openxmlformats.org/officeDocument/2006/relationships/slide" Target="slides/slide80.xml"/><Relationship Id="rId83" Type="http://schemas.openxmlformats.org/officeDocument/2006/relationships/slide" Target="slides/slide79.xml"/><Relationship Id="rId86" Type="http://schemas.openxmlformats.org/officeDocument/2006/relationships/slide" Target="slides/slide82.xml"/><Relationship Id="rId85" Type="http://schemas.openxmlformats.org/officeDocument/2006/relationships/slide" Target="slides/slide81.xml"/><Relationship Id="rId88" Type="http://schemas.openxmlformats.org/officeDocument/2006/relationships/slide" Target="slides/slide84.xml"/><Relationship Id="rId150" Type="http://schemas.openxmlformats.org/officeDocument/2006/relationships/slide" Target="slides/slide146.xml"/><Relationship Id="rId87" Type="http://schemas.openxmlformats.org/officeDocument/2006/relationships/slide" Target="slides/slide83.xml"/><Relationship Id="rId89" Type="http://schemas.openxmlformats.org/officeDocument/2006/relationships/slide" Target="slides/slide85.xml"/><Relationship Id="rId80" Type="http://schemas.openxmlformats.org/officeDocument/2006/relationships/slide" Target="slides/slide76.xml"/><Relationship Id="rId82" Type="http://schemas.openxmlformats.org/officeDocument/2006/relationships/slide" Target="slides/slide78.xml"/><Relationship Id="rId81" Type="http://schemas.openxmlformats.org/officeDocument/2006/relationships/slide" Target="slides/slide7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149" Type="http://schemas.openxmlformats.org/officeDocument/2006/relationships/slide" Target="slides/slide145.xml"/><Relationship Id="rId4" Type="http://schemas.openxmlformats.org/officeDocument/2006/relationships/notesMaster" Target="notesMasters/notesMaster1.xml"/><Relationship Id="rId148" Type="http://schemas.openxmlformats.org/officeDocument/2006/relationships/slide" Target="slides/slide144.xml"/><Relationship Id="rId9" Type="http://schemas.openxmlformats.org/officeDocument/2006/relationships/slide" Target="slides/slide5.xml"/><Relationship Id="rId143" Type="http://schemas.openxmlformats.org/officeDocument/2006/relationships/slide" Target="slides/slide139.xml"/><Relationship Id="rId264" Type="http://schemas.openxmlformats.org/officeDocument/2006/relationships/font" Target="fonts/OldStandardTT-regular.fntdata"/><Relationship Id="rId142" Type="http://schemas.openxmlformats.org/officeDocument/2006/relationships/slide" Target="slides/slide138.xml"/><Relationship Id="rId263" Type="http://schemas.openxmlformats.org/officeDocument/2006/relationships/slide" Target="slides/slide259.xml"/><Relationship Id="rId141" Type="http://schemas.openxmlformats.org/officeDocument/2006/relationships/slide" Target="slides/slide137.xml"/><Relationship Id="rId262" Type="http://schemas.openxmlformats.org/officeDocument/2006/relationships/slide" Target="slides/slide258.xml"/><Relationship Id="rId140" Type="http://schemas.openxmlformats.org/officeDocument/2006/relationships/slide" Target="slides/slide136.xml"/><Relationship Id="rId261" Type="http://schemas.openxmlformats.org/officeDocument/2006/relationships/slide" Target="slides/slide257.xml"/><Relationship Id="rId5" Type="http://schemas.openxmlformats.org/officeDocument/2006/relationships/slide" Target="slides/slide1.xml"/><Relationship Id="rId147" Type="http://schemas.openxmlformats.org/officeDocument/2006/relationships/slide" Target="slides/slide143.xml"/><Relationship Id="rId6" Type="http://schemas.openxmlformats.org/officeDocument/2006/relationships/slide" Target="slides/slide2.xml"/><Relationship Id="rId146" Type="http://schemas.openxmlformats.org/officeDocument/2006/relationships/slide" Target="slides/slide142.xml"/><Relationship Id="rId7" Type="http://schemas.openxmlformats.org/officeDocument/2006/relationships/slide" Target="slides/slide3.xml"/><Relationship Id="rId145" Type="http://schemas.openxmlformats.org/officeDocument/2006/relationships/slide" Target="slides/slide141.xml"/><Relationship Id="rId266" Type="http://schemas.openxmlformats.org/officeDocument/2006/relationships/font" Target="fonts/OldStandardTT-italic.fntdata"/><Relationship Id="rId8" Type="http://schemas.openxmlformats.org/officeDocument/2006/relationships/slide" Target="slides/slide4.xml"/><Relationship Id="rId144" Type="http://schemas.openxmlformats.org/officeDocument/2006/relationships/slide" Target="slides/slide140.xml"/><Relationship Id="rId265" Type="http://schemas.openxmlformats.org/officeDocument/2006/relationships/font" Target="fonts/OldStandardTT-bold.fntdata"/><Relationship Id="rId73" Type="http://schemas.openxmlformats.org/officeDocument/2006/relationships/slide" Target="slides/slide69.xml"/><Relationship Id="rId72" Type="http://schemas.openxmlformats.org/officeDocument/2006/relationships/slide" Target="slides/slide68.xml"/><Relationship Id="rId75" Type="http://schemas.openxmlformats.org/officeDocument/2006/relationships/slide" Target="slides/slide71.xml"/><Relationship Id="rId74" Type="http://schemas.openxmlformats.org/officeDocument/2006/relationships/slide" Target="slides/slide70.xml"/><Relationship Id="rId77" Type="http://schemas.openxmlformats.org/officeDocument/2006/relationships/slide" Target="slides/slide73.xml"/><Relationship Id="rId260" Type="http://schemas.openxmlformats.org/officeDocument/2006/relationships/slide" Target="slides/slide256.xml"/><Relationship Id="rId76" Type="http://schemas.openxmlformats.org/officeDocument/2006/relationships/slide" Target="slides/slide72.xml"/><Relationship Id="rId79" Type="http://schemas.openxmlformats.org/officeDocument/2006/relationships/slide" Target="slides/slide75.xml"/><Relationship Id="rId78" Type="http://schemas.openxmlformats.org/officeDocument/2006/relationships/slide" Target="slides/slide74.xml"/><Relationship Id="rId71" Type="http://schemas.openxmlformats.org/officeDocument/2006/relationships/slide" Target="slides/slide67.xml"/><Relationship Id="rId70" Type="http://schemas.openxmlformats.org/officeDocument/2006/relationships/slide" Target="slides/slide66.xml"/><Relationship Id="rId139" Type="http://schemas.openxmlformats.org/officeDocument/2006/relationships/slide" Target="slides/slide135.xml"/><Relationship Id="rId138" Type="http://schemas.openxmlformats.org/officeDocument/2006/relationships/slide" Target="slides/slide134.xml"/><Relationship Id="rId259" Type="http://schemas.openxmlformats.org/officeDocument/2006/relationships/slide" Target="slides/slide255.xml"/><Relationship Id="rId137" Type="http://schemas.openxmlformats.org/officeDocument/2006/relationships/slide" Target="slides/slide133.xml"/><Relationship Id="rId258" Type="http://schemas.openxmlformats.org/officeDocument/2006/relationships/slide" Target="slides/slide254.xml"/><Relationship Id="rId132" Type="http://schemas.openxmlformats.org/officeDocument/2006/relationships/slide" Target="slides/slide128.xml"/><Relationship Id="rId253" Type="http://schemas.openxmlformats.org/officeDocument/2006/relationships/slide" Target="slides/slide249.xml"/><Relationship Id="rId131" Type="http://schemas.openxmlformats.org/officeDocument/2006/relationships/slide" Target="slides/slide127.xml"/><Relationship Id="rId252" Type="http://schemas.openxmlformats.org/officeDocument/2006/relationships/slide" Target="slides/slide248.xml"/><Relationship Id="rId130" Type="http://schemas.openxmlformats.org/officeDocument/2006/relationships/slide" Target="slides/slide126.xml"/><Relationship Id="rId251" Type="http://schemas.openxmlformats.org/officeDocument/2006/relationships/slide" Target="slides/slide247.xml"/><Relationship Id="rId250" Type="http://schemas.openxmlformats.org/officeDocument/2006/relationships/slide" Target="slides/slide246.xml"/><Relationship Id="rId136" Type="http://schemas.openxmlformats.org/officeDocument/2006/relationships/slide" Target="slides/slide132.xml"/><Relationship Id="rId257" Type="http://schemas.openxmlformats.org/officeDocument/2006/relationships/slide" Target="slides/slide253.xml"/><Relationship Id="rId135" Type="http://schemas.openxmlformats.org/officeDocument/2006/relationships/slide" Target="slides/slide131.xml"/><Relationship Id="rId256" Type="http://schemas.openxmlformats.org/officeDocument/2006/relationships/slide" Target="slides/slide252.xml"/><Relationship Id="rId134" Type="http://schemas.openxmlformats.org/officeDocument/2006/relationships/slide" Target="slides/slide130.xml"/><Relationship Id="rId255" Type="http://schemas.openxmlformats.org/officeDocument/2006/relationships/slide" Target="slides/slide251.xml"/><Relationship Id="rId133" Type="http://schemas.openxmlformats.org/officeDocument/2006/relationships/slide" Target="slides/slide129.xml"/><Relationship Id="rId254" Type="http://schemas.openxmlformats.org/officeDocument/2006/relationships/slide" Target="slides/slide250.xml"/><Relationship Id="rId62" Type="http://schemas.openxmlformats.org/officeDocument/2006/relationships/slide" Target="slides/slide58.xml"/><Relationship Id="rId61" Type="http://schemas.openxmlformats.org/officeDocument/2006/relationships/slide" Target="slides/slide57.xml"/><Relationship Id="rId64" Type="http://schemas.openxmlformats.org/officeDocument/2006/relationships/slide" Target="slides/slide60.xml"/><Relationship Id="rId63" Type="http://schemas.openxmlformats.org/officeDocument/2006/relationships/slide" Target="slides/slide59.xml"/><Relationship Id="rId66" Type="http://schemas.openxmlformats.org/officeDocument/2006/relationships/slide" Target="slides/slide62.xml"/><Relationship Id="rId172" Type="http://schemas.openxmlformats.org/officeDocument/2006/relationships/slide" Target="slides/slide168.xml"/><Relationship Id="rId65" Type="http://schemas.openxmlformats.org/officeDocument/2006/relationships/slide" Target="slides/slide61.xml"/><Relationship Id="rId171" Type="http://schemas.openxmlformats.org/officeDocument/2006/relationships/slide" Target="slides/slide167.xml"/><Relationship Id="rId68" Type="http://schemas.openxmlformats.org/officeDocument/2006/relationships/slide" Target="slides/slide64.xml"/><Relationship Id="rId170" Type="http://schemas.openxmlformats.org/officeDocument/2006/relationships/slide" Target="slides/slide166.xml"/><Relationship Id="rId67" Type="http://schemas.openxmlformats.org/officeDocument/2006/relationships/slide" Target="slides/slide63.xml"/><Relationship Id="rId60" Type="http://schemas.openxmlformats.org/officeDocument/2006/relationships/slide" Target="slides/slide56.xml"/><Relationship Id="rId165" Type="http://schemas.openxmlformats.org/officeDocument/2006/relationships/slide" Target="slides/slide161.xml"/><Relationship Id="rId69" Type="http://schemas.openxmlformats.org/officeDocument/2006/relationships/slide" Target="slides/slide65.xml"/><Relationship Id="rId164" Type="http://schemas.openxmlformats.org/officeDocument/2006/relationships/slide" Target="slides/slide160.xml"/><Relationship Id="rId163" Type="http://schemas.openxmlformats.org/officeDocument/2006/relationships/slide" Target="slides/slide159.xml"/><Relationship Id="rId162" Type="http://schemas.openxmlformats.org/officeDocument/2006/relationships/slide" Target="slides/slide158.xml"/><Relationship Id="rId169" Type="http://schemas.openxmlformats.org/officeDocument/2006/relationships/slide" Target="slides/slide165.xml"/><Relationship Id="rId168" Type="http://schemas.openxmlformats.org/officeDocument/2006/relationships/slide" Target="slides/slide164.xml"/><Relationship Id="rId167" Type="http://schemas.openxmlformats.org/officeDocument/2006/relationships/slide" Target="slides/slide163.xml"/><Relationship Id="rId166" Type="http://schemas.openxmlformats.org/officeDocument/2006/relationships/slide" Target="slides/slide162.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55" Type="http://schemas.openxmlformats.org/officeDocument/2006/relationships/slide" Target="slides/slide51.xml"/><Relationship Id="rId161" Type="http://schemas.openxmlformats.org/officeDocument/2006/relationships/slide" Target="slides/slide157.xml"/><Relationship Id="rId54" Type="http://schemas.openxmlformats.org/officeDocument/2006/relationships/slide" Target="slides/slide50.xml"/><Relationship Id="rId160" Type="http://schemas.openxmlformats.org/officeDocument/2006/relationships/slide" Target="slides/slide156.xml"/><Relationship Id="rId57" Type="http://schemas.openxmlformats.org/officeDocument/2006/relationships/slide" Target="slides/slide53.xml"/><Relationship Id="rId56" Type="http://schemas.openxmlformats.org/officeDocument/2006/relationships/slide" Target="slides/slide52.xml"/><Relationship Id="rId159" Type="http://schemas.openxmlformats.org/officeDocument/2006/relationships/slide" Target="slides/slide155.xml"/><Relationship Id="rId59" Type="http://schemas.openxmlformats.org/officeDocument/2006/relationships/slide" Target="slides/slide55.xml"/><Relationship Id="rId154" Type="http://schemas.openxmlformats.org/officeDocument/2006/relationships/slide" Target="slides/slide150.xml"/><Relationship Id="rId58" Type="http://schemas.openxmlformats.org/officeDocument/2006/relationships/slide" Target="slides/slide54.xml"/><Relationship Id="rId153" Type="http://schemas.openxmlformats.org/officeDocument/2006/relationships/slide" Target="slides/slide149.xml"/><Relationship Id="rId152" Type="http://schemas.openxmlformats.org/officeDocument/2006/relationships/slide" Target="slides/slide148.xml"/><Relationship Id="rId151" Type="http://schemas.openxmlformats.org/officeDocument/2006/relationships/slide" Target="slides/slide147.xml"/><Relationship Id="rId158" Type="http://schemas.openxmlformats.org/officeDocument/2006/relationships/slide" Target="slides/slide154.xml"/><Relationship Id="rId157" Type="http://schemas.openxmlformats.org/officeDocument/2006/relationships/slide" Target="slides/slide153.xml"/><Relationship Id="rId156" Type="http://schemas.openxmlformats.org/officeDocument/2006/relationships/slide" Target="slides/slide152.xml"/><Relationship Id="rId155" Type="http://schemas.openxmlformats.org/officeDocument/2006/relationships/slide" Target="slides/slide151.xml"/><Relationship Id="rId107" Type="http://schemas.openxmlformats.org/officeDocument/2006/relationships/slide" Target="slides/slide103.xml"/><Relationship Id="rId228" Type="http://schemas.openxmlformats.org/officeDocument/2006/relationships/slide" Target="slides/slide224.xml"/><Relationship Id="rId106" Type="http://schemas.openxmlformats.org/officeDocument/2006/relationships/slide" Target="slides/slide102.xml"/><Relationship Id="rId227" Type="http://schemas.openxmlformats.org/officeDocument/2006/relationships/slide" Target="slides/slide223.xml"/><Relationship Id="rId105" Type="http://schemas.openxmlformats.org/officeDocument/2006/relationships/slide" Target="slides/slide101.xml"/><Relationship Id="rId226" Type="http://schemas.openxmlformats.org/officeDocument/2006/relationships/slide" Target="slides/slide222.xml"/><Relationship Id="rId104" Type="http://schemas.openxmlformats.org/officeDocument/2006/relationships/slide" Target="slides/slide100.xml"/><Relationship Id="rId225" Type="http://schemas.openxmlformats.org/officeDocument/2006/relationships/slide" Target="slides/slide221.xml"/><Relationship Id="rId109" Type="http://schemas.openxmlformats.org/officeDocument/2006/relationships/slide" Target="slides/slide105.xml"/><Relationship Id="rId108" Type="http://schemas.openxmlformats.org/officeDocument/2006/relationships/slide" Target="slides/slide104.xml"/><Relationship Id="rId229" Type="http://schemas.openxmlformats.org/officeDocument/2006/relationships/slide" Target="slides/slide225.xml"/><Relationship Id="rId220" Type="http://schemas.openxmlformats.org/officeDocument/2006/relationships/slide" Target="slides/slide216.xml"/><Relationship Id="rId103" Type="http://schemas.openxmlformats.org/officeDocument/2006/relationships/slide" Target="slides/slide99.xml"/><Relationship Id="rId224" Type="http://schemas.openxmlformats.org/officeDocument/2006/relationships/slide" Target="slides/slide220.xml"/><Relationship Id="rId102" Type="http://schemas.openxmlformats.org/officeDocument/2006/relationships/slide" Target="slides/slide98.xml"/><Relationship Id="rId223" Type="http://schemas.openxmlformats.org/officeDocument/2006/relationships/slide" Target="slides/slide219.xml"/><Relationship Id="rId101" Type="http://schemas.openxmlformats.org/officeDocument/2006/relationships/slide" Target="slides/slide97.xml"/><Relationship Id="rId222" Type="http://schemas.openxmlformats.org/officeDocument/2006/relationships/slide" Target="slides/slide218.xml"/><Relationship Id="rId100" Type="http://schemas.openxmlformats.org/officeDocument/2006/relationships/slide" Target="slides/slide96.xml"/><Relationship Id="rId221" Type="http://schemas.openxmlformats.org/officeDocument/2006/relationships/slide" Target="slides/slide217.xml"/><Relationship Id="rId217" Type="http://schemas.openxmlformats.org/officeDocument/2006/relationships/slide" Target="slides/slide213.xml"/><Relationship Id="rId216" Type="http://schemas.openxmlformats.org/officeDocument/2006/relationships/slide" Target="slides/slide212.xml"/><Relationship Id="rId215" Type="http://schemas.openxmlformats.org/officeDocument/2006/relationships/slide" Target="slides/slide211.xml"/><Relationship Id="rId214" Type="http://schemas.openxmlformats.org/officeDocument/2006/relationships/slide" Target="slides/slide210.xml"/><Relationship Id="rId219" Type="http://schemas.openxmlformats.org/officeDocument/2006/relationships/slide" Target="slides/slide215.xml"/><Relationship Id="rId218" Type="http://schemas.openxmlformats.org/officeDocument/2006/relationships/slide" Target="slides/slide214.xml"/><Relationship Id="rId213" Type="http://schemas.openxmlformats.org/officeDocument/2006/relationships/slide" Target="slides/slide209.xml"/><Relationship Id="rId212" Type="http://schemas.openxmlformats.org/officeDocument/2006/relationships/slide" Target="slides/slide208.xml"/><Relationship Id="rId211" Type="http://schemas.openxmlformats.org/officeDocument/2006/relationships/slide" Target="slides/slide207.xml"/><Relationship Id="rId210" Type="http://schemas.openxmlformats.org/officeDocument/2006/relationships/slide" Target="slides/slide206.xml"/><Relationship Id="rId129" Type="http://schemas.openxmlformats.org/officeDocument/2006/relationships/slide" Target="slides/slide125.xml"/><Relationship Id="rId128" Type="http://schemas.openxmlformats.org/officeDocument/2006/relationships/slide" Target="slides/slide124.xml"/><Relationship Id="rId249" Type="http://schemas.openxmlformats.org/officeDocument/2006/relationships/slide" Target="slides/slide245.xml"/><Relationship Id="rId127" Type="http://schemas.openxmlformats.org/officeDocument/2006/relationships/slide" Target="slides/slide123.xml"/><Relationship Id="rId248" Type="http://schemas.openxmlformats.org/officeDocument/2006/relationships/slide" Target="slides/slide244.xml"/><Relationship Id="rId126" Type="http://schemas.openxmlformats.org/officeDocument/2006/relationships/slide" Target="slides/slide122.xml"/><Relationship Id="rId247" Type="http://schemas.openxmlformats.org/officeDocument/2006/relationships/slide" Target="slides/slide243.xml"/><Relationship Id="rId121" Type="http://schemas.openxmlformats.org/officeDocument/2006/relationships/slide" Target="slides/slide117.xml"/><Relationship Id="rId242" Type="http://schemas.openxmlformats.org/officeDocument/2006/relationships/slide" Target="slides/slide238.xml"/><Relationship Id="rId120" Type="http://schemas.openxmlformats.org/officeDocument/2006/relationships/slide" Target="slides/slide116.xml"/><Relationship Id="rId241" Type="http://schemas.openxmlformats.org/officeDocument/2006/relationships/slide" Target="slides/slide237.xml"/><Relationship Id="rId240" Type="http://schemas.openxmlformats.org/officeDocument/2006/relationships/slide" Target="slides/slide236.xml"/><Relationship Id="rId125" Type="http://schemas.openxmlformats.org/officeDocument/2006/relationships/slide" Target="slides/slide121.xml"/><Relationship Id="rId246" Type="http://schemas.openxmlformats.org/officeDocument/2006/relationships/slide" Target="slides/slide242.xml"/><Relationship Id="rId124" Type="http://schemas.openxmlformats.org/officeDocument/2006/relationships/slide" Target="slides/slide120.xml"/><Relationship Id="rId245" Type="http://schemas.openxmlformats.org/officeDocument/2006/relationships/slide" Target="slides/slide241.xml"/><Relationship Id="rId123" Type="http://schemas.openxmlformats.org/officeDocument/2006/relationships/slide" Target="slides/slide119.xml"/><Relationship Id="rId244" Type="http://schemas.openxmlformats.org/officeDocument/2006/relationships/slide" Target="slides/slide240.xml"/><Relationship Id="rId122" Type="http://schemas.openxmlformats.org/officeDocument/2006/relationships/slide" Target="slides/slide118.xml"/><Relationship Id="rId243" Type="http://schemas.openxmlformats.org/officeDocument/2006/relationships/slide" Target="slides/slide239.xml"/><Relationship Id="rId95" Type="http://schemas.openxmlformats.org/officeDocument/2006/relationships/slide" Target="slides/slide91.xml"/><Relationship Id="rId94" Type="http://schemas.openxmlformats.org/officeDocument/2006/relationships/slide" Target="slides/slide90.xml"/><Relationship Id="rId97" Type="http://schemas.openxmlformats.org/officeDocument/2006/relationships/slide" Target="slides/slide93.xml"/><Relationship Id="rId96" Type="http://schemas.openxmlformats.org/officeDocument/2006/relationships/slide" Target="slides/slide92.xml"/><Relationship Id="rId99" Type="http://schemas.openxmlformats.org/officeDocument/2006/relationships/slide" Target="slides/slide95.xml"/><Relationship Id="rId98" Type="http://schemas.openxmlformats.org/officeDocument/2006/relationships/slide" Target="slides/slide94.xml"/><Relationship Id="rId91" Type="http://schemas.openxmlformats.org/officeDocument/2006/relationships/slide" Target="slides/slide87.xml"/><Relationship Id="rId90" Type="http://schemas.openxmlformats.org/officeDocument/2006/relationships/slide" Target="slides/slide86.xml"/><Relationship Id="rId93" Type="http://schemas.openxmlformats.org/officeDocument/2006/relationships/slide" Target="slides/slide89.xml"/><Relationship Id="rId92" Type="http://schemas.openxmlformats.org/officeDocument/2006/relationships/slide" Target="slides/slide88.xml"/><Relationship Id="rId118" Type="http://schemas.openxmlformats.org/officeDocument/2006/relationships/slide" Target="slides/slide114.xml"/><Relationship Id="rId239" Type="http://schemas.openxmlformats.org/officeDocument/2006/relationships/slide" Target="slides/slide235.xml"/><Relationship Id="rId117" Type="http://schemas.openxmlformats.org/officeDocument/2006/relationships/slide" Target="slides/slide113.xml"/><Relationship Id="rId238" Type="http://schemas.openxmlformats.org/officeDocument/2006/relationships/slide" Target="slides/slide234.xml"/><Relationship Id="rId116" Type="http://schemas.openxmlformats.org/officeDocument/2006/relationships/slide" Target="slides/slide112.xml"/><Relationship Id="rId237" Type="http://schemas.openxmlformats.org/officeDocument/2006/relationships/slide" Target="slides/slide233.xml"/><Relationship Id="rId115" Type="http://schemas.openxmlformats.org/officeDocument/2006/relationships/slide" Target="slides/slide111.xml"/><Relationship Id="rId236" Type="http://schemas.openxmlformats.org/officeDocument/2006/relationships/slide" Target="slides/slide232.xml"/><Relationship Id="rId119" Type="http://schemas.openxmlformats.org/officeDocument/2006/relationships/slide" Target="slides/slide115.xml"/><Relationship Id="rId110" Type="http://schemas.openxmlformats.org/officeDocument/2006/relationships/slide" Target="slides/slide106.xml"/><Relationship Id="rId231" Type="http://schemas.openxmlformats.org/officeDocument/2006/relationships/slide" Target="slides/slide227.xml"/><Relationship Id="rId230" Type="http://schemas.openxmlformats.org/officeDocument/2006/relationships/slide" Target="slides/slide226.xml"/><Relationship Id="rId114" Type="http://schemas.openxmlformats.org/officeDocument/2006/relationships/slide" Target="slides/slide110.xml"/><Relationship Id="rId235" Type="http://schemas.openxmlformats.org/officeDocument/2006/relationships/slide" Target="slides/slide231.xml"/><Relationship Id="rId113" Type="http://schemas.openxmlformats.org/officeDocument/2006/relationships/slide" Target="slides/slide109.xml"/><Relationship Id="rId234" Type="http://schemas.openxmlformats.org/officeDocument/2006/relationships/slide" Target="slides/slide230.xml"/><Relationship Id="rId112" Type="http://schemas.openxmlformats.org/officeDocument/2006/relationships/slide" Target="slides/slide108.xml"/><Relationship Id="rId233" Type="http://schemas.openxmlformats.org/officeDocument/2006/relationships/slide" Target="slides/slide229.xml"/><Relationship Id="rId111" Type="http://schemas.openxmlformats.org/officeDocument/2006/relationships/slide" Target="slides/slide107.xml"/><Relationship Id="rId232" Type="http://schemas.openxmlformats.org/officeDocument/2006/relationships/slide" Target="slides/slide228.xml"/><Relationship Id="rId206" Type="http://schemas.openxmlformats.org/officeDocument/2006/relationships/slide" Target="slides/slide202.xml"/><Relationship Id="rId205" Type="http://schemas.openxmlformats.org/officeDocument/2006/relationships/slide" Target="slides/slide201.xml"/><Relationship Id="rId204" Type="http://schemas.openxmlformats.org/officeDocument/2006/relationships/slide" Target="slides/slide200.xml"/><Relationship Id="rId203" Type="http://schemas.openxmlformats.org/officeDocument/2006/relationships/slide" Target="slides/slide199.xml"/><Relationship Id="rId209" Type="http://schemas.openxmlformats.org/officeDocument/2006/relationships/slide" Target="slides/slide205.xml"/><Relationship Id="rId208" Type="http://schemas.openxmlformats.org/officeDocument/2006/relationships/slide" Target="slides/slide204.xml"/><Relationship Id="rId207" Type="http://schemas.openxmlformats.org/officeDocument/2006/relationships/slide" Target="slides/slide203.xml"/><Relationship Id="rId202" Type="http://schemas.openxmlformats.org/officeDocument/2006/relationships/slide" Target="slides/slide198.xml"/><Relationship Id="rId201" Type="http://schemas.openxmlformats.org/officeDocument/2006/relationships/slide" Target="slides/slide197.xml"/><Relationship Id="rId200" Type="http://schemas.openxmlformats.org/officeDocument/2006/relationships/slide" Target="slides/slide196.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 name="Google Shape;6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3c81694ef9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3c81694ef9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g13c81694ef9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13c2682c95d_0_4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76" name="Google Shape;776;g13c2682c95d_0_4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7" name="Google Shape;777;g13c2682c95d_0_4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13c2682c95d_0_4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83" name="Google Shape;783;g13c2682c95d_0_4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84" name="Google Shape;784;g13c2682c95d_0_47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13c2682c95d_0_4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13c2682c95d_0_4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1" name="Google Shape;791;g13c2682c95d_0_48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13c2682c95d_0_4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13c2682c95d_0_48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8" name="Google Shape;798;g13c2682c95d_0_48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13c2682c95d_0_4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13c2682c95d_0_4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05" name="Google Shape;805;g13c2682c95d_0_49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13c2682c95d_0_4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13c2682c95d_0_49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2" name="Google Shape;812;g13c2682c95d_0_49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13c2682c95d_0_5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13c2682c95d_0_50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9" name="Google Shape;819;g13c2682c95d_0_50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 name="Shape 823"/>
        <p:cNvGrpSpPr/>
        <p:nvPr/>
      </p:nvGrpSpPr>
      <p:grpSpPr>
        <a:xfrm>
          <a:off x="0" y="0"/>
          <a:ext cx="0" cy="0"/>
          <a:chOff x="0" y="0"/>
          <a:chExt cx="0" cy="0"/>
        </a:xfrm>
      </p:grpSpPr>
      <p:sp>
        <p:nvSpPr>
          <p:cNvPr id="824" name="Google Shape;824;g13c2682c95d_0_5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25" name="Google Shape;825;g13c2682c95d_0_51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6" name="Google Shape;826;g13c2682c95d_0_5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 name="Shape 830"/>
        <p:cNvGrpSpPr/>
        <p:nvPr/>
      </p:nvGrpSpPr>
      <p:grpSpPr>
        <a:xfrm>
          <a:off x="0" y="0"/>
          <a:ext cx="0" cy="0"/>
          <a:chOff x="0" y="0"/>
          <a:chExt cx="0" cy="0"/>
        </a:xfrm>
      </p:grpSpPr>
      <p:sp>
        <p:nvSpPr>
          <p:cNvPr id="831" name="Google Shape;831;g13c2682c95d_0_5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32" name="Google Shape;832;g13c2682c95d_0_5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33" name="Google Shape;833;g13c2682c95d_0_5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13c2682c95d_0_5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39" name="Google Shape;839;g13c2682c95d_0_5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0" name="Google Shape;840;g13c2682c95d_0_5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3c81694ef9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3c81694ef9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g13c81694ef9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13c2682c95d_0_5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13c2682c95d_0_5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7" name="Google Shape;847;g13c2682c95d_0_52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 name="Shape 851"/>
        <p:cNvGrpSpPr/>
        <p:nvPr/>
      </p:nvGrpSpPr>
      <p:grpSpPr>
        <a:xfrm>
          <a:off x="0" y="0"/>
          <a:ext cx="0" cy="0"/>
          <a:chOff x="0" y="0"/>
          <a:chExt cx="0" cy="0"/>
        </a:xfrm>
      </p:grpSpPr>
      <p:sp>
        <p:nvSpPr>
          <p:cNvPr id="852" name="Google Shape;852;g13c2682c95d_0_5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53" name="Google Shape;853;g13c2682c95d_0_5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54" name="Google Shape;854;g13c2682c95d_0_53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13c2682c95d_0_5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13c2682c95d_0_5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1" name="Google Shape;861;g13c2682c95d_0_54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 name="Shape 865"/>
        <p:cNvGrpSpPr/>
        <p:nvPr/>
      </p:nvGrpSpPr>
      <p:grpSpPr>
        <a:xfrm>
          <a:off x="0" y="0"/>
          <a:ext cx="0" cy="0"/>
          <a:chOff x="0" y="0"/>
          <a:chExt cx="0" cy="0"/>
        </a:xfrm>
      </p:grpSpPr>
      <p:sp>
        <p:nvSpPr>
          <p:cNvPr id="866" name="Google Shape;866;g13c2682c95d_0_5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67" name="Google Shape;867;g13c2682c95d_0_5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8" name="Google Shape;868;g13c2682c95d_0_5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13c2682c95d_0_5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13c2682c95d_0_55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5" name="Google Shape;875;g13c2682c95d_0_55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13c2682c95d_0_5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13c2682c95d_0_55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2" name="Google Shape;882;g13c2682c95d_0_55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 name="Shape 886"/>
        <p:cNvGrpSpPr/>
        <p:nvPr/>
      </p:nvGrpSpPr>
      <p:grpSpPr>
        <a:xfrm>
          <a:off x="0" y="0"/>
          <a:ext cx="0" cy="0"/>
          <a:chOff x="0" y="0"/>
          <a:chExt cx="0" cy="0"/>
        </a:xfrm>
      </p:grpSpPr>
      <p:sp>
        <p:nvSpPr>
          <p:cNvPr id="887" name="Google Shape;887;g13c2682c95d_0_5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88" name="Google Shape;888;g13c2682c95d_0_56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9" name="Google Shape;889;g13c2682c95d_0_56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13c2682c95d_0_5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13c2682c95d_0_5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96" name="Google Shape;896;g13c2682c95d_0_57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13c2682c95d_0_5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13c2682c95d_0_5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03" name="Google Shape;903;g13c2682c95d_0_5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13c2682c95d_0_5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13c2682c95d_0_58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0" name="Google Shape;910;g13c2682c95d_0_58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13c2682c95d_0_5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13c2682c95d_0_58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7" name="Google Shape;917;g13c2682c95d_0_58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13c2682c95d_0_5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13c2682c95d_0_59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4" name="Google Shape;924;g13c2682c95d_0_59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13c2682c95d_0_6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13c2682c95d_0_60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1" name="Google Shape;931;g13c2682c95d_0_60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13c2682c95d_0_6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13c2682c95d_0_60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8" name="Google Shape;938;g13c2682c95d_0_60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13c2682c95d_0_6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13c2682c95d_0_6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5" name="Google Shape;945;g13c2682c95d_0_6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13c2682c95d_0_6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13c2682c95d_0_6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2" name="Google Shape;952;g13c2682c95d_0_6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13c2682c95d_0_6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13c2682c95d_0_6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9" name="Google Shape;959;g13c2682c95d_0_6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13c2682c95d_0_6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13c2682c95d_0_6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6" name="Google Shape;966;g13c2682c95d_0_6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13c2682c95d_0_6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13c2682c95d_0_6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3" name="Google Shape;973;g13c2682c95d_0_6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13c2682c95d_0_6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13c2682c95d_0_6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0" name="Google Shape;980;g13c2682c95d_0_6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3c81694ef9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3c81694ef9_0_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g13c81694ef9_0_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13c2682c95d_0_6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13c2682c95d_0_6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7" name="Google Shape;987;g13c2682c95d_0_6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13c2682c95d_0_6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13c2682c95d_0_6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4" name="Google Shape;994;g13c2682c95d_0_6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13c2682c95d_0_6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13c2682c95d_0_6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1" name="Google Shape;1001;g13c2682c95d_0_6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13c2682c95d_0_6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13c2682c95d_0_66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8" name="Google Shape;1008;g13c2682c95d_0_66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13c2682c95d_0_6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13c2682c95d_0_67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5" name="Google Shape;1015;g13c2682c95d_0_67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13c2682c95d_0_6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13c2682c95d_0_6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2" name="Google Shape;1022;g13c2682c95d_0_67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13c2682c95d_0_6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13c2682c95d_0_68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9" name="Google Shape;1029;g13c2682c95d_0_68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13c2682c95d_0_6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13c2682c95d_0_6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6" name="Google Shape;1036;g13c2682c95d_0_69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13c2682c95d_0_6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13c2682c95d_0_69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3" name="Google Shape;1043;g13c2682c95d_0_69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13c2682c95d_0_7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49" name="Google Shape;1049;g13c2682c95d_0_70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0" name="Google Shape;1050;g13c2682c95d_0_70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3c81694ef9_0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3c81694ef9_0_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g13c81694ef9_0_4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13c2682c95d_0_7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13c2682c95d_0_70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7" name="Google Shape;1057;g13c2682c95d_0_70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13c2682c95d_0_7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13c2682c95d_0_7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4" name="Google Shape;1064;g13c2682c95d_0_7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 name="Shape 1068"/>
        <p:cNvGrpSpPr/>
        <p:nvPr/>
      </p:nvGrpSpPr>
      <p:grpSpPr>
        <a:xfrm>
          <a:off x="0" y="0"/>
          <a:ext cx="0" cy="0"/>
          <a:chOff x="0" y="0"/>
          <a:chExt cx="0" cy="0"/>
        </a:xfrm>
      </p:grpSpPr>
      <p:sp>
        <p:nvSpPr>
          <p:cNvPr id="1069" name="Google Shape;1069;g13c2682c95d_0_7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70" name="Google Shape;1070;g13c2682c95d_0_7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1" name="Google Shape;1071;g13c2682c95d_0_7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g13c2682c95d_0_7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77" name="Google Shape;1077;g13c2682c95d_0_7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8" name="Google Shape;1078;g13c2682c95d_0_7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13c2682c95d_0_7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13c2682c95d_0_7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5" name="Google Shape;1085;g13c2682c95d_0_7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13c2682c95d_0_7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91" name="Google Shape;1091;g13c2682c95d_0_7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2" name="Google Shape;1092;g13c2682c95d_0_7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13c2682c95d_0_7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13c2682c95d_0_7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9" name="Google Shape;1099;g13c2682c95d_0_74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g13c2682c95d_0_7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05" name="Google Shape;1105;g13c2682c95d_0_7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6" name="Google Shape;1106;g13c2682c95d_0_75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 name="Shape 1110"/>
        <p:cNvGrpSpPr/>
        <p:nvPr/>
      </p:nvGrpSpPr>
      <p:grpSpPr>
        <a:xfrm>
          <a:off x="0" y="0"/>
          <a:ext cx="0" cy="0"/>
          <a:chOff x="0" y="0"/>
          <a:chExt cx="0" cy="0"/>
        </a:xfrm>
      </p:grpSpPr>
      <p:sp>
        <p:nvSpPr>
          <p:cNvPr id="1111" name="Google Shape;1111;g13c2682c95d_0_7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12" name="Google Shape;1112;g13c2682c95d_0_7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3" name="Google Shape;1113;g13c2682c95d_0_7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13c2682c95d_0_7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13c2682c95d_0_7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0" name="Google Shape;1120;g13c2682c95d_0_76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3c81694ef9_0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3c81694ef9_0_4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g13c81694ef9_0_4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 name="Shape 1124"/>
        <p:cNvGrpSpPr/>
        <p:nvPr/>
      </p:nvGrpSpPr>
      <p:grpSpPr>
        <a:xfrm>
          <a:off x="0" y="0"/>
          <a:ext cx="0" cy="0"/>
          <a:chOff x="0" y="0"/>
          <a:chExt cx="0" cy="0"/>
        </a:xfrm>
      </p:grpSpPr>
      <p:sp>
        <p:nvSpPr>
          <p:cNvPr id="1125" name="Google Shape;1125;g13c2682c95d_0_7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26" name="Google Shape;1126;g13c2682c95d_0_7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7" name="Google Shape;1127;g13c2682c95d_0_7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13c2682c95d_0_7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13c2682c95d_0_7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4" name="Google Shape;1134;g13c2682c95d_0_77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 name="Shape 1138"/>
        <p:cNvGrpSpPr/>
        <p:nvPr/>
      </p:nvGrpSpPr>
      <p:grpSpPr>
        <a:xfrm>
          <a:off x="0" y="0"/>
          <a:ext cx="0" cy="0"/>
          <a:chOff x="0" y="0"/>
          <a:chExt cx="0" cy="0"/>
        </a:xfrm>
      </p:grpSpPr>
      <p:sp>
        <p:nvSpPr>
          <p:cNvPr id="1139" name="Google Shape;1139;g13c2682c95d_0_7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40" name="Google Shape;1140;g13c2682c95d_0_7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1" name="Google Shape;1141;g13c2682c95d_0_78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13c2682c95d_0_7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13c2682c95d_0_78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8" name="Google Shape;1148;g13c2682c95d_0_78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13c2682c95d_0_7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13c2682c95d_0_7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5" name="Google Shape;1155;g13c2682c95d_0_79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9" name="Shape 1159"/>
        <p:cNvGrpSpPr/>
        <p:nvPr/>
      </p:nvGrpSpPr>
      <p:grpSpPr>
        <a:xfrm>
          <a:off x="0" y="0"/>
          <a:ext cx="0" cy="0"/>
          <a:chOff x="0" y="0"/>
          <a:chExt cx="0" cy="0"/>
        </a:xfrm>
      </p:grpSpPr>
      <p:sp>
        <p:nvSpPr>
          <p:cNvPr id="1160" name="Google Shape;1160;g13c2682c95d_0_7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61" name="Google Shape;1161;g13c2682c95d_0_79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2" name="Google Shape;1162;g13c2682c95d_0_79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13c2682c95d_0_8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68" name="Google Shape;1168;g13c2682c95d_0_80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9" name="Google Shape;1169;g13c2682c95d_0_80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3" name="Shape 1173"/>
        <p:cNvGrpSpPr/>
        <p:nvPr/>
      </p:nvGrpSpPr>
      <p:grpSpPr>
        <a:xfrm>
          <a:off x="0" y="0"/>
          <a:ext cx="0" cy="0"/>
          <a:chOff x="0" y="0"/>
          <a:chExt cx="0" cy="0"/>
        </a:xfrm>
      </p:grpSpPr>
      <p:sp>
        <p:nvSpPr>
          <p:cNvPr id="1174" name="Google Shape;1174;g13c2682c95d_0_8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75" name="Google Shape;1175;g13c2682c95d_0_81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6" name="Google Shape;1176;g13c2682c95d_0_8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g13c2682c95d_0_8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82" name="Google Shape;1182;g13c2682c95d_0_8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83" name="Google Shape;1183;g13c2682c95d_0_8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7" name="Shape 1187"/>
        <p:cNvGrpSpPr/>
        <p:nvPr/>
      </p:nvGrpSpPr>
      <p:grpSpPr>
        <a:xfrm>
          <a:off x="0" y="0"/>
          <a:ext cx="0" cy="0"/>
          <a:chOff x="0" y="0"/>
          <a:chExt cx="0" cy="0"/>
        </a:xfrm>
      </p:grpSpPr>
      <p:sp>
        <p:nvSpPr>
          <p:cNvPr id="1188" name="Google Shape;1188;g13c2682c95d_0_8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89" name="Google Shape;1189;g13c2682c95d_0_8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0" name="Google Shape;1190;g13c2682c95d_0_8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3c81694ef9_0_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3c81694ef9_0_5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g13c81694ef9_0_5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13c2682c95d_0_8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13c2682c95d_0_8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7" name="Google Shape;1197;g13c2682c95d_0_82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13c2682c95d_0_8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13c2682c95d_0_8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4" name="Google Shape;1204;g13c2682c95d_0_83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13c2682c95d_0_8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13c2682c95d_0_8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1" name="Google Shape;1211;g13c2682c95d_0_84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5" name="Shape 1215"/>
        <p:cNvGrpSpPr/>
        <p:nvPr/>
      </p:nvGrpSpPr>
      <p:grpSpPr>
        <a:xfrm>
          <a:off x="0" y="0"/>
          <a:ext cx="0" cy="0"/>
          <a:chOff x="0" y="0"/>
          <a:chExt cx="0" cy="0"/>
        </a:xfrm>
      </p:grpSpPr>
      <p:sp>
        <p:nvSpPr>
          <p:cNvPr id="1216" name="Google Shape;1216;g13c2682c95d_0_8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17" name="Google Shape;1217;g13c2682c95d_0_8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8" name="Google Shape;1218;g13c2682c95d_0_8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2" name="Shape 1222"/>
        <p:cNvGrpSpPr/>
        <p:nvPr/>
      </p:nvGrpSpPr>
      <p:grpSpPr>
        <a:xfrm>
          <a:off x="0" y="0"/>
          <a:ext cx="0" cy="0"/>
          <a:chOff x="0" y="0"/>
          <a:chExt cx="0" cy="0"/>
        </a:xfrm>
      </p:grpSpPr>
      <p:sp>
        <p:nvSpPr>
          <p:cNvPr id="1223" name="Google Shape;1223;g13c2682c95d_0_8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24" name="Google Shape;1224;g13c2682c95d_0_85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5" name="Google Shape;1225;g13c2682c95d_0_85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13c2682c95d_0_8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13c2682c95d_0_85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2" name="Google Shape;1232;g13c2682c95d_0_85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6" name="Shape 1236"/>
        <p:cNvGrpSpPr/>
        <p:nvPr/>
      </p:nvGrpSpPr>
      <p:grpSpPr>
        <a:xfrm>
          <a:off x="0" y="0"/>
          <a:ext cx="0" cy="0"/>
          <a:chOff x="0" y="0"/>
          <a:chExt cx="0" cy="0"/>
        </a:xfrm>
      </p:grpSpPr>
      <p:sp>
        <p:nvSpPr>
          <p:cNvPr id="1237" name="Google Shape;1237;g13c2682c95d_0_8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38" name="Google Shape;1238;g13c2682c95d_0_86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9" name="Google Shape;1239;g13c2682c95d_0_86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13c2682c95d_0_8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13c2682c95d_0_8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6" name="Google Shape;1246;g13c2682c95d_0_87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0" name="Shape 1250"/>
        <p:cNvGrpSpPr/>
        <p:nvPr/>
      </p:nvGrpSpPr>
      <p:grpSpPr>
        <a:xfrm>
          <a:off x="0" y="0"/>
          <a:ext cx="0" cy="0"/>
          <a:chOff x="0" y="0"/>
          <a:chExt cx="0" cy="0"/>
        </a:xfrm>
      </p:grpSpPr>
      <p:sp>
        <p:nvSpPr>
          <p:cNvPr id="1251" name="Google Shape;1251;g13c2682c95d_0_8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52" name="Google Shape;1252;g13c2682c95d_0_8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3" name="Google Shape;1253;g13c2682c95d_0_8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7" name="Shape 1257"/>
        <p:cNvGrpSpPr/>
        <p:nvPr/>
      </p:nvGrpSpPr>
      <p:grpSpPr>
        <a:xfrm>
          <a:off x="0" y="0"/>
          <a:ext cx="0" cy="0"/>
          <a:chOff x="0" y="0"/>
          <a:chExt cx="0" cy="0"/>
        </a:xfrm>
      </p:grpSpPr>
      <p:sp>
        <p:nvSpPr>
          <p:cNvPr id="1258" name="Google Shape;1258;g13c2682c95d_0_8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59" name="Google Shape;1259;g13c2682c95d_0_88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0" name="Google Shape;1260;g13c2682c95d_0_88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3c81694ef9_0_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3c81694ef9_0_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7" name="Google Shape;187;g13c81694ef9_0_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4" name="Shape 1264"/>
        <p:cNvGrpSpPr/>
        <p:nvPr/>
      </p:nvGrpSpPr>
      <p:grpSpPr>
        <a:xfrm>
          <a:off x="0" y="0"/>
          <a:ext cx="0" cy="0"/>
          <a:chOff x="0" y="0"/>
          <a:chExt cx="0" cy="0"/>
        </a:xfrm>
      </p:grpSpPr>
      <p:sp>
        <p:nvSpPr>
          <p:cNvPr id="1265" name="Google Shape;1265;g13c2682c95d_0_8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66" name="Google Shape;1266;g13c2682c95d_0_88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7" name="Google Shape;1267;g13c2682c95d_0_88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1" name="Shape 1271"/>
        <p:cNvGrpSpPr/>
        <p:nvPr/>
      </p:nvGrpSpPr>
      <p:grpSpPr>
        <a:xfrm>
          <a:off x="0" y="0"/>
          <a:ext cx="0" cy="0"/>
          <a:chOff x="0" y="0"/>
          <a:chExt cx="0" cy="0"/>
        </a:xfrm>
      </p:grpSpPr>
      <p:sp>
        <p:nvSpPr>
          <p:cNvPr id="1272" name="Google Shape;1272;g13c2682c95d_0_8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73" name="Google Shape;1273;g13c2682c95d_0_89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4" name="Google Shape;1274;g13c2682c95d_0_89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 name="Shape 1278"/>
        <p:cNvGrpSpPr/>
        <p:nvPr/>
      </p:nvGrpSpPr>
      <p:grpSpPr>
        <a:xfrm>
          <a:off x="0" y="0"/>
          <a:ext cx="0" cy="0"/>
          <a:chOff x="0" y="0"/>
          <a:chExt cx="0" cy="0"/>
        </a:xfrm>
      </p:grpSpPr>
      <p:sp>
        <p:nvSpPr>
          <p:cNvPr id="1279" name="Google Shape;1279;g13c2682c95d_0_9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80" name="Google Shape;1280;g13c2682c95d_0_90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1" name="Google Shape;1281;g13c2682c95d_0_90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13c2682c95d_0_9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13c2682c95d_0_90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8" name="Google Shape;1288;g13c2682c95d_0_90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13c2682c95d_0_9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13c2682c95d_0_9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5" name="Google Shape;1295;g13c2682c95d_0_9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g13c2682c95d_0_9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01" name="Google Shape;1301;g13c2682c95d_0_9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02" name="Google Shape;1302;g13c2682c95d_0_9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 name="Shape 1306"/>
        <p:cNvGrpSpPr/>
        <p:nvPr/>
      </p:nvGrpSpPr>
      <p:grpSpPr>
        <a:xfrm>
          <a:off x="0" y="0"/>
          <a:ext cx="0" cy="0"/>
          <a:chOff x="0" y="0"/>
          <a:chExt cx="0" cy="0"/>
        </a:xfrm>
      </p:grpSpPr>
      <p:sp>
        <p:nvSpPr>
          <p:cNvPr id="1307" name="Google Shape;1307;g13c2682c95d_0_9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08" name="Google Shape;1308;g13c2682c95d_0_9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09" name="Google Shape;1309;g13c2682c95d_0_9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 name="Shape 1313"/>
        <p:cNvGrpSpPr/>
        <p:nvPr/>
      </p:nvGrpSpPr>
      <p:grpSpPr>
        <a:xfrm>
          <a:off x="0" y="0"/>
          <a:ext cx="0" cy="0"/>
          <a:chOff x="0" y="0"/>
          <a:chExt cx="0" cy="0"/>
        </a:xfrm>
      </p:grpSpPr>
      <p:sp>
        <p:nvSpPr>
          <p:cNvPr id="1314" name="Google Shape;1314;g13c2682c95d_0_9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15" name="Google Shape;1315;g13c2682c95d_0_9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6" name="Google Shape;1316;g13c2682c95d_0_9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0" name="Shape 1320"/>
        <p:cNvGrpSpPr/>
        <p:nvPr/>
      </p:nvGrpSpPr>
      <p:grpSpPr>
        <a:xfrm>
          <a:off x="0" y="0"/>
          <a:ext cx="0" cy="0"/>
          <a:chOff x="0" y="0"/>
          <a:chExt cx="0" cy="0"/>
        </a:xfrm>
      </p:grpSpPr>
      <p:sp>
        <p:nvSpPr>
          <p:cNvPr id="1321" name="Google Shape;1321;g13c2682c95d_0_9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22" name="Google Shape;1322;g13c2682c95d_0_9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23" name="Google Shape;1323;g13c2682c95d_0_9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7" name="Shape 1327"/>
        <p:cNvGrpSpPr/>
        <p:nvPr/>
      </p:nvGrpSpPr>
      <p:grpSpPr>
        <a:xfrm>
          <a:off x="0" y="0"/>
          <a:ext cx="0" cy="0"/>
          <a:chOff x="0" y="0"/>
          <a:chExt cx="0" cy="0"/>
        </a:xfrm>
      </p:grpSpPr>
      <p:sp>
        <p:nvSpPr>
          <p:cNvPr id="1328" name="Google Shape;1328;g13c2682c95d_0_9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29" name="Google Shape;1329;g13c2682c95d_0_9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0" name="Google Shape;1330;g13c2682c95d_0_9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3c81694ef9_0_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3c81694ef9_0_8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g13c81694ef9_0_8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4" name="Shape 1334"/>
        <p:cNvGrpSpPr/>
        <p:nvPr/>
      </p:nvGrpSpPr>
      <p:grpSpPr>
        <a:xfrm>
          <a:off x="0" y="0"/>
          <a:ext cx="0" cy="0"/>
          <a:chOff x="0" y="0"/>
          <a:chExt cx="0" cy="0"/>
        </a:xfrm>
      </p:grpSpPr>
      <p:sp>
        <p:nvSpPr>
          <p:cNvPr id="1335" name="Google Shape;1335;g13c2682c95d_0_9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36" name="Google Shape;1336;g13c2682c95d_0_9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7" name="Google Shape;1337;g13c2682c95d_0_9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g13c2682c95d_0_9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43" name="Google Shape;1343;g13c2682c95d_0_9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44" name="Google Shape;1344;g13c2682c95d_0_9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 name="Shape 1348"/>
        <p:cNvGrpSpPr/>
        <p:nvPr/>
      </p:nvGrpSpPr>
      <p:grpSpPr>
        <a:xfrm>
          <a:off x="0" y="0"/>
          <a:ext cx="0" cy="0"/>
          <a:chOff x="0" y="0"/>
          <a:chExt cx="0" cy="0"/>
        </a:xfrm>
      </p:grpSpPr>
      <p:sp>
        <p:nvSpPr>
          <p:cNvPr id="1349" name="Google Shape;1349;g13c2682c95d_0_9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50" name="Google Shape;1350;g13c2682c95d_0_9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1" name="Google Shape;1351;g13c2682c95d_0_9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5" name="Shape 1355"/>
        <p:cNvGrpSpPr/>
        <p:nvPr/>
      </p:nvGrpSpPr>
      <p:grpSpPr>
        <a:xfrm>
          <a:off x="0" y="0"/>
          <a:ext cx="0" cy="0"/>
          <a:chOff x="0" y="0"/>
          <a:chExt cx="0" cy="0"/>
        </a:xfrm>
      </p:grpSpPr>
      <p:sp>
        <p:nvSpPr>
          <p:cNvPr id="1356" name="Google Shape;1356;g13c2682c95d_0_9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57" name="Google Shape;1357;g13c2682c95d_0_96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8" name="Google Shape;1358;g13c2682c95d_0_96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2" name="Shape 1362"/>
        <p:cNvGrpSpPr/>
        <p:nvPr/>
      </p:nvGrpSpPr>
      <p:grpSpPr>
        <a:xfrm>
          <a:off x="0" y="0"/>
          <a:ext cx="0" cy="0"/>
          <a:chOff x="0" y="0"/>
          <a:chExt cx="0" cy="0"/>
        </a:xfrm>
      </p:grpSpPr>
      <p:sp>
        <p:nvSpPr>
          <p:cNvPr id="1363" name="Google Shape;1363;g13c2682c95d_0_9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64" name="Google Shape;1364;g13c2682c95d_0_97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5" name="Google Shape;1365;g13c2682c95d_0_97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9" name="Shape 1369"/>
        <p:cNvGrpSpPr/>
        <p:nvPr/>
      </p:nvGrpSpPr>
      <p:grpSpPr>
        <a:xfrm>
          <a:off x="0" y="0"/>
          <a:ext cx="0" cy="0"/>
          <a:chOff x="0" y="0"/>
          <a:chExt cx="0" cy="0"/>
        </a:xfrm>
      </p:grpSpPr>
      <p:sp>
        <p:nvSpPr>
          <p:cNvPr id="1370" name="Google Shape;1370;g13c2682c95d_0_9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71" name="Google Shape;1371;g13c2682c95d_0_9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2" name="Google Shape;1372;g13c2682c95d_0_97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6" name="Shape 1376"/>
        <p:cNvGrpSpPr/>
        <p:nvPr/>
      </p:nvGrpSpPr>
      <p:grpSpPr>
        <a:xfrm>
          <a:off x="0" y="0"/>
          <a:ext cx="0" cy="0"/>
          <a:chOff x="0" y="0"/>
          <a:chExt cx="0" cy="0"/>
        </a:xfrm>
      </p:grpSpPr>
      <p:sp>
        <p:nvSpPr>
          <p:cNvPr id="1377" name="Google Shape;1377;g13c2682c95d_0_9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78" name="Google Shape;1378;g13c2682c95d_0_98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9" name="Google Shape;1379;g13c2682c95d_0_98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13c2682c95d_0_9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13c2682c95d_0_9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6" name="Google Shape;1386;g13c2682c95d_0_99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0" name="Shape 1390"/>
        <p:cNvGrpSpPr/>
        <p:nvPr/>
      </p:nvGrpSpPr>
      <p:grpSpPr>
        <a:xfrm>
          <a:off x="0" y="0"/>
          <a:ext cx="0" cy="0"/>
          <a:chOff x="0" y="0"/>
          <a:chExt cx="0" cy="0"/>
        </a:xfrm>
      </p:grpSpPr>
      <p:sp>
        <p:nvSpPr>
          <p:cNvPr id="1391" name="Google Shape;1391;g13c2682c95d_0_9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92" name="Google Shape;1392;g13c2682c95d_0_99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3" name="Google Shape;1393;g13c2682c95d_0_99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7" name="Shape 1397"/>
        <p:cNvGrpSpPr/>
        <p:nvPr/>
      </p:nvGrpSpPr>
      <p:grpSpPr>
        <a:xfrm>
          <a:off x="0" y="0"/>
          <a:ext cx="0" cy="0"/>
          <a:chOff x="0" y="0"/>
          <a:chExt cx="0" cy="0"/>
        </a:xfrm>
      </p:grpSpPr>
      <p:sp>
        <p:nvSpPr>
          <p:cNvPr id="1398" name="Google Shape;1398;g13c2682c95d_0_10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99" name="Google Shape;1399;g13c2682c95d_0_100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0" name="Google Shape;1400;g13c2682c95d_0_100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3c81694ef9_0_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3c81694ef9_0_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g13c81694ef9_0_9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4" name="Shape 1404"/>
        <p:cNvGrpSpPr/>
        <p:nvPr/>
      </p:nvGrpSpPr>
      <p:grpSpPr>
        <a:xfrm>
          <a:off x="0" y="0"/>
          <a:ext cx="0" cy="0"/>
          <a:chOff x="0" y="0"/>
          <a:chExt cx="0" cy="0"/>
        </a:xfrm>
      </p:grpSpPr>
      <p:sp>
        <p:nvSpPr>
          <p:cNvPr id="1405" name="Google Shape;1405;g13c2682c95d_0_10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06" name="Google Shape;1406;g13c2682c95d_0_100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7" name="Google Shape;1407;g13c2682c95d_0_100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1" name="Shape 1411"/>
        <p:cNvGrpSpPr/>
        <p:nvPr/>
      </p:nvGrpSpPr>
      <p:grpSpPr>
        <a:xfrm>
          <a:off x="0" y="0"/>
          <a:ext cx="0" cy="0"/>
          <a:chOff x="0" y="0"/>
          <a:chExt cx="0" cy="0"/>
        </a:xfrm>
      </p:grpSpPr>
      <p:sp>
        <p:nvSpPr>
          <p:cNvPr id="1412" name="Google Shape;1412;g13c2682c95d_0_10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13" name="Google Shape;1413;g13c2682c95d_0_10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4" name="Google Shape;1414;g13c2682c95d_0_10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8" name="Shape 1418"/>
        <p:cNvGrpSpPr/>
        <p:nvPr/>
      </p:nvGrpSpPr>
      <p:grpSpPr>
        <a:xfrm>
          <a:off x="0" y="0"/>
          <a:ext cx="0" cy="0"/>
          <a:chOff x="0" y="0"/>
          <a:chExt cx="0" cy="0"/>
        </a:xfrm>
      </p:grpSpPr>
      <p:sp>
        <p:nvSpPr>
          <p:cNvPr id="1419" name="Google Shape;1419;g13c2682c95d_0_10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20" name="Google Shape;1420;g13c2682c95d_0_10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1" name="Google Shape;1421;g13c2682c95d_0_10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5" name="Shape 1425"/>
        <p:cNvGrpSpPr/>
        <p:nvPr/>
      </p:nvGrpSpPr>
      <p:grpSpPr>
        <a:xfrm>
          <a:off x="0" y="0"/>
          <a:ext cx="0" cy="0"/>
          <a:chOff x="0" y="0"/>
          <a:chExt cx="0" cy="0"/>
        </a:xfrm>
      </p:grpSpPr>
      <p:sp>
        <p:nvSpPr>
          <p:cNvPr id="1426" name="Google Shape;1426;g13c2682c95d_0_10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27" name="Google Shape;1427;g13c2682c95d_0_10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8" name="Google Shape;1428;g13c2682c95d_0_10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2" name="Shape 1432"/>
        <p:cNvGrpSpPr/>
        <p:nvPr/>
      </p:nvGrpSpPr>
      <p:grpSpPr>
        <a:xfrm>
          <a:off x="0" y="0"/>
          <a:ext cx="0" cy="0"/>
          <a:chOff x="0" y="0"/>
          <a:chExt cx="0" cy="0"/>
        </a:xfrm>
      </p:grpSpPr>
      <p:sp>
        <p:nvSpPr>
          <p:cNvPr id="1433" name="Google Shape;1433;g13c2682c95d_0_10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34" name="Google Shape;1434;g13c2682c95d_0_10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5" name="Google Shape;1435;g13c2682c95d_0_10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 name="Shape 1439"/>
        <p:cNvGrpSpPr/>
        <p:nvPr/>
      </p:nvGrpSpPr>
      <p:grpSpPr>
        <a:xfrm>
          <a:off x="0" y="0"/>
          <a:ext cx="0" cy="0"/>
          <a:chOff x="0" y="0"/>
          <a:chExt cx="0" cy="0"/>
        </a:xfrm>
      </p:grpSpPr>
      <p:sp>
        <p:nvSpPr>
          <p:cNvPr id="1440" name="Google Shape;1440;g13c2682c95d_0_10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41" name="Google Shape;1441;g13c2682c95d_0_10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2" name="Google Shape;1442;g13c2682c95d_0_10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g13c2682c95d_0_10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48" name="Google Shape;1448;g13c2682c95d_0_10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9" name="Google Shape;1449;g13c2682c95d_0_104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3" name="Shape 1453"/>
        <p:cNvGrpSpPr/>
        <p:nvPr/>
      </p:nvGrpSpPr>
      <p:grpSpPr>
        <a:xfrm>
          <a:off x="0" y="0"/>
          <a:ext cx="0" cy="0"/>
          <a:chOff x="0" y="0"/>
          <a:chExt cx="0" cy="0"/>
        </a:xfrm>
      </p:grpSpPr>
      <p:sp>
        <p:nvSpPr>
          <p:cNvPr id="1454" name="Google Shape;1454;g13c2682c95d_0_10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55" name="Google Shape;1455;g13c2682c95d_0_10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6" name="Google Shape;1456;g13c2682c95d_0_105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0" name="Shape 1460"/>
        <p:cNvGrpSpPr/>
        <p:nvPr/>
      </p:nvGrpSpPr>
      <p:grpSpPr>
        <a:xfrm>
          <a:off x="0" y="0"/>
          <a:ext cx="0" cy="0"/>
          <a:chOff x="0" y="0"/>
          <a:chExt cx="0" cy="0"/>
        </a:xfrm>
      </p:grpSpPr>
      <p:sp>
        <p:nvSpPr>
          <p:cNvPr id="1461" name="Google Shape;1461;g13c2682c95d_0_10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62" name="Google Shape;1462;g13c2682c95d_0_10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3" name="Google Shape;1463;g13c2682c95d_0_10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13c2682c95d_0_10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13c2682c95d_0_10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0" name="Google Shape;1470;g13c2682c95d_0_106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3c81694ef9_0_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3" name="Google Shape;73;g13c81694ef9_0_9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 name="Google Shape;74;g13c81694ef9_0_9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3c81694ef9_0_1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3c81694ef9_0_1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g13c81694ef9_0_1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4" name="Shape 1474"/>
        <p:cNvGrpSpPr/>
        <p:nvPr/>
      </p:nvGrpSpPr>
      <p:grpSpPr>
        <a:xfrm>
          <a:off x="0" y="0"/>
          <a:ext cx="0" cy="0"/>
          <a:chOff x="0" y="0"/>
          <a:chExt cx="0" cy="0"/>
        </a:xfrm>
      </p:grpSpPr>
      <p:sp>
        <p:nvSpPr>
          <p:cNvPr id="1475" name="Google Shape;1475;g13c2682c95d_0_10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76" name="Google Shape;1476;g13c2682c95d_0_10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7" name="Google Shape;1477;g13c2682c95d_0_10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g13c2682c95d_0_10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13c2682c95d_0_10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4" name="Google Shape;1484;g13c2682c95d_0_107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8" name="Shape 1488"/>
        <p:cNvGrpSpPr/>
        <p:nvPr/>
      </p:nvGrpSpPr>
      <p:grpSpPr>
        <a:xfrm>
          <a:off x="0" y="0"/>
          <a:ext cx="0" cy="0"/>
          <a:chOff x="0" y="0"/>
          <a:chExt cx="0" cy="0"/>
        </a:xfrm>
      </p:grpSpPr>
      <p:sp>
        <p:nvSpPr>
          <p:cNvPr id="1489" name="Google Shape;1489;g13c2682c95d_0_10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90" name="Google Shape;1490;g13c2682c95d_0_10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1" name="Google Shape;1491;g13c2682c95d_0_108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5" name="Shape 1495"/>
        <p:cNvGrpSpPr/>
        <p:nvPr/>
      </p:nvGrpSpPr>
      <p:grpSpPr>
        <a:xfrm>
          <a:off x="0" y="0"/>
          <a:ext cx="0" cy="0"/>
          <a:chOff x="0" y="0"/>
          <a:chExt cx="0" cy="0"/>
        </a:xfrm>
      </p:grpSpPr>
      <p:sp>
        <p:nvSpPr>
          <p:cNvPr id="1496" name="Google Shape;1496;g13c2682c95d_0_10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97" name="Google Shape;1497;g13c2682c95d_0_108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8" name="Google Shape;1498;g13c2682c95d_0_108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2" name="Shape 1502"/>
        <p:cNvGrpSpPr/>
        <p:nvPr/>
      </p:nvGrpSpPr>
      <p:grpSpPr>
        <a:xfrm>
          <a:off x="0" y="0"/>
          <a:ext cx="0" cy="0"/>
          <a:chOff x="0" y="0"/>
          <a:chExt cx="0" cy="0"/>
        </a:xfrm>
      </p:grpSpPr>
      <p:sp>
        <p:nvSpPr>
          <p:cNvPr id="1503" name="Google Shape;1503;g13c2682c95d_0_10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04" name="Google Shape;1504;g13c2682c95d_0_10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5" name="Google Shape;1505;g13c2682c95d_0_109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9" name="Shape 1509"/>
        <p:cNvGrpSpPr/>
        <p:nvPr/>
      </p:nvGrpSpPr>
      <p:grpSpPr>
        <a:xfrm>
          <a:off x="0" y="0"/>
          <a:ext cx="0" cy="0"/>
          <a:chOff x="0" y="0"/>
          <a:chExt cx="0" cy="0"/>
        </a:xfrm>
      </p:grpSpPr>
      <p:sp>
        <p:nvSpPr>
          <p:cNvPr id="1510" name="Google Shape;1510;g13c2682c95d_0_10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11" name="Google Shape;1511;g13c2682c95d_0_109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2" name="Google Shape;1512;g13c2682c95d_0_109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6" name="Shape 1516"/>
        <p:cNvGrpSpPr/>
        <p:nvPr/>
      </p:nvGrpSpPr>
      <p:grpSpPr>
        <a:xfrm>
          <a:off x="0" y="0"/>
          <a:ext cx="0" cy="0"/>
          <a:chOff x="0" y="0"/>
          <a:chExt cx="0" cy="0"/>
        </a:xfrm>
      </p:grpSpPr>
      <p:sp>
        <p:nvSpPr>
          <p:cNvPr id="1517" name="Google Shape;1517;g13c2682c95d_0_11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18" name="Google Shape;1518;g13c2682c95d_0_110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9" name="Google Shape;1519;g13c2682c95d_0_110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3" name="Shape 1523"/>
        <p:cNvGrpSpPr/>
        <p:nvPr/>
      </p:nvGrpSpPr>
      <p:grpSpPr>
        <a:xfrm>
          <a:off x="0" y="0"/>
          <a:ext cx="0" cy="0"/>
          <a:chOff x="0" y="0"/>
          <a:chExt cx="0" cy="0"/>
        </a:xfrm>
      </p:grpSpPr>
      <p:sp>
        <p:nvSpPr>
          <p:cNvPr id="1524" name="Google Shape;1524;g13c2682c95d_0_11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25" name="Google Shape;1525;g13c2682c95d_0_111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6" name="Google Shape;1526;g13c2682c95d_0_11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0" name="Shape 1530"/>
        <p:cNvGrpSpPr/>
        <p:nvPr/>
      </p:nvGrpSpPr>
      <p:grpSpPr>
        <a:xfrm>
          <a:off x="0" y="0"/>
          <a:ext cx="0" cy="0"/>
          <a:chOff x="0" y="0"/>
          <a:chExt cx="0" cy="0"/>
        </a:xfrm>
      </p:grpSpPr>
      <p:sp>
        <p:nvSpPr>
          <p:cNvPr id="1531" name="Google Shape;1531;g13c2682c95d_0_11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32" name="Google Shape;1532;g13c2682c95d_0_11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3" name="Google Shape;1533;g13c2682c95d_0_11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7" name="Shape 1537"/>
        <p:cNvGrpSpPr/>
        <p:nvPr/>
      </p:nvGrpSpPr>
      <p:grpSpPr>
        <a:xfrm>
          <a:off x="0" y="0"/>
          <a:ext cx="0" cy="0"/>
          <a:chOff x="0" y="0"/>
          <a:chExt cx="0" cy="0"/>
        </a:xfrm>
      </p:grpSpPr>
      <p:sp>
        <p:nvSpPr>
          <p:cNvPr id="1538" name="Google Shape;1538;g13c2682c95d_0_11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39" name="Google Shape;1539;g13c2682c95d_0_11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0" name="Google Shape;1540;g13c2682c95d_0_11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3c2682c95d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3c2682c95d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2" name="Google Shape;222;g13c2682c95d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4" name="Shape 1544"/>
        <p:cNvGrpSpPr/>
        <p:nvPr/>
      </p:nvGrpSpPr>
      <p:grpSpPr>
        <a:xfrm>
          <a:off x="0" y="0"/>
          <a:ext cx="0" cy="0"/>
          <a:chOff x="0" y="0"/>
          <a:chExt cx="0" cy="0"/>
        </a:xfrm>
      </p:grpSpPr>
      <p:sp>
        <p:nvSpPr>
          <p:cNvPr id="1545" name="Google Shape;1545;g13c2682c95d_0_11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46" name="Google Shape;1546;g13c2682c95d_0_11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7" name="Google Shape;1547;g13c2682c95d_0_112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1" name="Shape 1551"/>
        <p:cNvGrpSpPr/>
        <p:nvPr/>
      </p:nvGrpSpPr>
      <p:grpSpPr>
        <a:xfrm>
          <a:off x="0" y="0"/>
          <a:ext cx="0" cy="0"/>
          <a:chOff x="0" y="0"/>
          <a:chExt cx="0" cy="0"/>
        </a:xfrm>
      </p:grpSpPr>
      <p:sp>
        <p:nvSpPr>
          <p:cNvPr id="1552" name="Google Shape;1552;g13c2682c95d_0_11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53" name="Google Shape;1553;g13c2682c95d_0_11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4" name="Google Shape;1554;g13c2682c95d_0_113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8" name="Shape 1558"/>
        <p:cNvGrpSpPr/>
        <p:nvPr/>
      </p:nvGrpSpPr>
      <p:grpSpPr>
        <a:xfrm>
          <a:off x="0" y="0"/>
          <a:ext cx="0" cy="0"/>
          <a:chOff x="0" y="0"/>
          <a:chExt cx="0" cy="0"/>
        </a:xfrm>
      </p:grpSpPr>
      <p:sp>
        <p:nvSpPr>
          <p:cNvPr id="1559" name="Google Shape;1559;g13c2682c95d_0_11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60" name="Google Shape;1560;g13c2682c95d_0_11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1" name="Google Shape;1561;g13c2682c95d_0_114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5" name="Shape 1565"/>
        <p:cNvGrpSpPr/>
        <p:nvPr/>
      </p:nvGrpSpPr>
      <p:grpSpPr>
        <a:xfrm>
          <a:off x="0" y="0"/>
          <a:ext cx="0" cy="0"/>
          <a:chOff x="0" y="0"/>
          <a:chExt cx="0" cy="0"/>
        </a:xfrm>
      </p:grpSpPr>
      <p:sp>
        <p:nvSpPr>
          <p:cNvPr id="1566" name="Google Shape;1566;g13c2682c95d_0_11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67" name="Google Shape;1567;g13c2682c95d_0_11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8" name="Google Shape;1568;g13c2682c95d_0_11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2" name="Shape 1572"/>
        <p:cNvGrpSpPr/>
        <p:nvPr/>
      </p:nvGrpSpPr>
      <p:grpSpPr>
        <a:xfrm>
          <a:off x="0" y="0"/>
          <a:ext cx="0" cy="0"/>
          <a:chOff x="0" y="0"/>
          <a:chExt cx="0" cy="0"/>
        </a:xfrm>
      </p:grpSpPr>
      <p:sp>
        <p:nvSpPr>
          <p:cNvPr id="1573" name="Google Shape;1573;g13c2682c95d_0_11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74" name="Google Shape;1574;g13c2682c95d_0_115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5" name="Google Shape;1575;g13c2682c95d_0_115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9" name="Shape 1579"/>
        <p:cNvGrpSpPr/>
        <p:nvPr/>
      </p:nvGrpSpPr>
      <p:grpSpPr>
        <a:xfrm>
          <a:off x="0" y="0"/>
          <a:ext cx="0" cy="0"/>
          <a:chOff x="0" y="0"/>
          <a:chExt cx="0" cy="0"/>
        </a:xfrm>
      </p:grpSpPr>
      <p:sp>
        <p:nvSpPr>
          <p:cNvPr id="1580" name="Google Shape;1580;g13c2682c95d_0_11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81" name="Google Shape;1581;g13c2682c95d_0_115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2" name="Google Shape;1582;g13c2682c95d_0_115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6" name="Shape 1586"/>
        <p:cNvGrpSpPr/>
        <p:nvPr/>
      </p:nvGrpSpPr>
      <p:grpSpPr>
        <a:xfrm>
          <a:off x="0" y="0"/>
          <a:ext cx="0" cy="0"/>
          <a:chOff x="0" y="0"/>
          <a:chExt cx="0" cy="0"/>
        </a:xfrm>
      </p:grpSpPr>
      <p:sp>
        <p:nvSpPr>
          <p:cNvPr id="1587" name="Google Shape;1587;g13c2682c95d_0_11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88" name="Google Shape;1588;g13c2682c95d_0_116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9" name="Google Shape;1589;g13c2682c95d_0_116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3" name="Shape 1593"/>
        <p:cNvGrpSpPr/>
        <p:nvPr/>
      </p:nvGrpSpPr>
      <p:grpSpPr>
        <a:xfrm>
          <a:off x="0" y="0"/>
          <a:ext cx="0" cy="0"/>
          <a:chOff x="0" y="0"/>
          <a:chExt cx="0" cy="0"/>
        </a:xfrm>
      </p:grpSpPr>
      <p:sp>
        <p:nvSpPr>
          <p:cNvPr id="1594" name="Google Shape;1594;g13c2682c95d_0_11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95" name="Google Shape;1595;g13c2682c95d_0_11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6" name="Google Shape;1596;g13c2682c95d_0_117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0" name="Shape 1600"/>
        <p:cNvGrpSpPr/>
        <p:nvPr/>
      </p:nvGrpSpPr>
      <p:grpSpPr>
        <a:xfrm>
          <a:off x="0" y="0"/>
          <a:ext cx="0" cy="0"/>
          <a:chOff x="0" y="0"/>
          <a:chExt cx="0" cy="0"/>
        </a:xfrm>
      </p:grpSpPr>
      <p:sp>
        <p:nvSpPr>
          <p:cNvPr id="1601" name="Google Shape;1601;g13c2682c95d_0_11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02" name="Google Shape;1602;g13c2682c95d_0_11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3" name="Google Shape;1603;g13c2682c95d_0_11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7" name="Shape 1607"/>
        <p:cNvGrpSpPr/>
        <p:nvPr/>
      </p:nvGrpSpPr>
      <p:grpSpPr>
        <a:xfrm>
          <a:off x="0" y="0"/>
          <a:ext cx="0" cy="0"/>
          <a:chOff x="0" y="0"/>
          <a:chExt cx="0" cy="0"/>
        </a:xfrm>
      </p:grpSpPr>
      <p:sp>
        <p:nvSpPr>
          <p:cNvPr id="1608" name="Google Shape;1608;g13c2682c95d_0_11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09" name="Google Shape;1609;g13c2682c95d_0_118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0" name="Google Shape;1610;g13c2682c95d_0_118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3c2682c95d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3c2682c95d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g13c2682c95d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4" name="Shape 1614"/>
        <p:cNvGrpSpPr/>
        <p:nvPr/>
      </p:nvGrpSpPr>
      <p:grpSpPr>
        <a:xfrm>
          <a:off x="0" y="0"/>
          <a:ext cx="0" cy="0"/>
          <a:chOff x="0" y="0"/>
          <a:chExt cx="0" cy="0"/>
        </a:xfrm>
      </p:grpSpPr>
      <p:sp>
        <p:nvSpPr>
          <p:cNvPr id="1615" name="Google Shape;1615;g13c2682c95d_0_11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16" name="Google Shape;1616;g13c2682c95d_0_118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7" name="Google Shape;1617;g13c2682c95d_0_118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1" name="Shape 1621"/>
        <p:cNvGrpSpPr/>
        <p:nvPr/>
      </p:nvGrpSpPr>
      <p:grpSpPr>
        <a:xfrm>
          <a:off x="0" y="0"/>
          <a:ext cx="0" cy="0"/>
          <a:chOff x="0" y="0"/>
          <a:chExt cx="0" cy="0"/>
        </a:xfrm>
      </p:grpSpPr>
      <p:sp>
        <p:nvSpPr>
          <p:cNvPr id="1622" name="Google Shape;1622;g13c2682c95d_0_11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23" name="Google Shape;1623;g13c2682c95d_0_119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4" name="Google Shape;1624;g13c2682c95d_0_119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8" name="Shape 1628"/>
        <p:cNvGrpSpPr/>
        <p:nvPr/>
      </p:nvGrpSpPr>
      <p:grpSpPr>
        <a:xfrm>
          <a:off x="0" y="0"/>
          <a:ext cx="0" cy="0"/>
          <a:chOff x="0" y="0"/>
          <a:chExt cx="0" cy="0"/>
        </a:xfrm>
      </p:grpSpPr>
      <p:sp>
        <p:nvSpPr>
          <p:cNvPr id="1629" name="Google Shape;1629;g13c2682c95d_0_12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30" name="Google Shape;1630;g13c2682c95d_0_120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1" name="Google Shape;1631;g13c2682c95d_0_120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13c2682c95d_0_12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13c2682c95d_0_120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8" name="Google Shape;1638;g13c2682c95d_0_120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2" name="Shape 1642"/>
        <p:cNvGrpSpPr/>
        <p:nvPr/>
      </p:nvGrpSpPr>
      <p:grpSpPr>
        <a:xfrm>
          <a:off x="0" y="0"/>
          <a:ext cx="0" cy="0"/>
          <a:chOff x="0" y="0"/>
          <a:chExt cx="0" cy="0"/>
        </a:xfrm>
      </p:grpSpPr>
      <p:sp>
        <p:nvSpPr>
          <p:cNvPr id="1643" name="Google Shape;1643;g13c2682c95d_0_12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44" name="Google Shape;1644;g13c2682c95d_0_12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5" name="Google Shape;1645;g13c2682c95d_0_12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9" name="Shape 1649"/>
        <p:cNvGrpSpPr/>
        <p:nvPr/>
      </p:nvGrpSpPr>
      <p:grpSpPr>
        <a:xfrm>
          <a:off x="0" y="0"/>
          <a:ext cx="0" cy="0"/>
          <a:chOff x="0" y="0"/>
          <a:chExt cx="0" cy="0"/>
        </a:xfrm>
      </p:grpSpPr>
      <p:sp>
        <p:nvSpPr>
          <p:cNvPr id="1650" name="Google Shape;1650;g13c2682c95d_0_12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51" name="Google Shape;1651;g13c2682c95d_0_12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2" name="Google Shape;1652;g13c2682c95d_0_12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6" name="Shape 1656"/>
        <p:cNvGrpSpPr/>
        <p:nvPr/>
      </p:nvGrpSpPr>
      <p:grpSpPr>
        <a:xfrm>
          <a:off x="0" y="0"/>
          <a:ext cx="0" cy="0"/>
          <a:chOff x="0" y="0"/>
          <a:chExt cx="0" cy="0"/>
        </a:xfrm>
      </p:grpSpPr>
      <p:sp>
        <p:nvSpPr>
          <p:cNvPr id="1657" name="Google Shape;1657;g13c2682c95d_0_12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58" name="Google Shape;1658;g13c2682c95d_0_12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9" name="Google Shape;1659;g13c2682c95d_0_12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3" name="Shape 1663"/>
        <p:cNvGrpSpPr/>
        <p:nvPr/>
      </p:nvGrpSpPr>
      <p:grpSpPr>
        <a:xfrm>
          <a:off x="0" y="0"/>
          <a:ext cx="0" cy="0"/>
          <a:chOff x="0" y="0"/>
          <a:chExt cx="0" cy="0"/>
        </a:xfrm>
      </p:grpSpPr>
      <p:sp>
        <p:nvSpPr>
          <p:cNvPr id="1664" name="Google Shape;1664;g13c2682c95d_0_12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65" name="Google Shape;1665;g13c2682c95d_0_12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6" name="Google Shape;1666;g13c2682c95d_0_12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0" name="Shape 1670"/>
        <p:cNvGrpSpPr/>
        <p:nvPr/>
      </p:nvGrpSpPr>
      <p:grpSpPr>
        <a:xfrm>
          <a:off x="0" y="0"/>
          <a:ext cx="0" cy="0"/>
          <a:chOff x="0" y="0"/>
          <a:chExt cx="0" cy="0"/>
        </a:xfrm>
      </p:grpSpPr>
      <p:sp>
        <p:nvSpPr>
          <p:cNvPr id="1671" name="Google Shape;1671;g13c2682c95d_0_12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72" name="Google Shape;1672;g13c2682c95d_0_12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3" name="Google Shape;1673;g13c2682c95d_0_12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7" name="Shape 1677"/>
        <p:cNvGrpSpPr/>
        <p:nvPr/>
      </p:nvGrpSpPr>
      <p:grpSpPr>
        <a:xfrm>
          <a:off x="0" y="0"/>
          <a:ext cx="0" cy="0"/>
          <a:chOff x="0" y="0"/>
          <a:chExt cx="0" cy="0"/>
        </a:xfrm>
      </p:grpSpPr>
      <p:sp>
        <p:nvSpPr>
          <p:cNvPr id="1678" name="Google Shape;1678;g13c2682c95d_0_12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79" name="Google Shape;1679;g13c2682c95d_0_12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0" name="Google Shape;1680;g13c2682c95d_0_12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3c2682c95d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3c2682c95d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g13c2682c95d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 name="Shape 1684"/>
        <p:cNvGrpSpPr/>
        <p:nvPr/>
      </p:nvGrpSpPr>
      <p:grpSpPr>
        <a:xfrm>
          <a:off x="0" y="0"/>
          <a:ext cx="0" cy="0"/>
          <a:chOff x="0" y="0"/>
          <a:chExt cx="0" cy="0"/>
        </a:xfrm>
      </p:grpSpPr>
      <p:sp>
        <p:nvSpPr>
          <p:cNvPr id="1685" name="Google Shape;1685;g13c2682c95d_0_12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86" name="Google Shape;1686;g13c2682c95d_0_12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7" name="Google Shape;1687;g13c2682c95d_0_12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1" name="Shape 1691"/>
        <p:cNvGrpSpPr/>
        <p:nvPr/>
      </p:nvGrpSpPr>
      <p:grpSpPr>
        <a:xfrm>
          <a:off x="0" y="0"/>
          <a:ext cx="0" cy="0"/>
          <a:chOff x="0" y="0"/>
          <a:chExt cx="0" cy="0"/>
        </a:xfrm>
      </p:grpSpPr>
      <p:sp>
        <p:nvSpPr>
          <p:cNvPr id="1692" name="Google Shape;1692;g13c2682c95d_0_12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93" name="Google Shape;1693;g13c2682c95d_0_12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4" name="Google Shape;1694;g13c2682c95d_0_12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8" name="Shape 1698"/>
        <p:cNvGrpSpPr/>
        <p:nvPr/>
      </p:nvGrpSpPr>
      <p:grpSpPr>
        <a:xfrm>
          <a:off x="0" y="0"/>
          <a:ext cx="0" cy="0"/>
          <a:chOff x="0" y="0"/>
          <a:chExt cx="0" cy="0"/>
        </a:xfrm>
      </p:grpSpPr>
      <p:sp>
        <p:nvSpPr>
          <p:cNvPr id="1699" name="Google Shape;1699;g13c2682c95d_0_12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00" name="Google Shape;1700;g13c2682c95d_0_12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1" name="Google Shape;1701;g13c2682c95d_0_12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5" name="Shape 1705"/>
        <p:cNvGrpSpPr/>
        <p:nvPr/>
      </p:nvGrpSpPr>
      <p:grpSpPr>
        <a:xfrm>
          <a:off x="0" y="0"/>
          <a:ext cx="0" cy="0"/>
          <a:chOff x="0" y="0"/>
          <a:chExt cx="0" cy="0"/>
        </a:xfrm>
      </p:grpSpPr>
      <p:sp>
        <p:nvSpPr>
          <p:cNvPr id="1706" name="Google Shape;1706;g13c2682c95d_0_12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07" name="Google Shape;1707;g13c2682c95d_0_126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8" name="Google Shape;1708;g13c2682c95d_0_126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2" name="Shape 1712"/>
        <p:cNvGrpSpPr/>
        <p:nvPr/>
      </p:nvGrpSpPr>
      <p:grpSpPr>
        <a:xfrm>
          <a:off x="0" y="0"/>
          <a:ext cx="0" cy="0"/>
          <a:chOff x="0" y="0"/>
          <a:chExt cx="0" cy="0"/>
        </a:xfrm>
      </p:grpSpPr>
      <p:sp>
        <p:nvSpPr>
          <p:cNvPr id="1713" name="Google Shape;1713;g13c2682c95d_0_12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14" name="Google Shape;1714;g13c2682c95d_0_127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5" name="Google Shape;1715;g13c2682c95d_0_127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9" name="Shape 1719"/>
        <p:cNvGrpSpPr/>
        <p:nvPr/>
      </p:nvGrpSpPr>
      <p:grpSpPr>
        <a:xfrm>
          <a:off x="0" y="0"/>
          <a:ext cx="0" cy="0"/>
          <a:chOff x="0" y="0"/>
          <a:chExt cx="0" cy="0"/>
        </a:xfrm>
      </p:grpSpPr>
      <p:sp>
        <p:nvSpPr>
          <p:cNvPr id="1720" name="Google Shape;1720;g13c2682c95d_0_12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21" name="Google Shape;1721;g13c2682c95d_0_12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2" name="Google Shape;1722;g13c2682c95d_0_127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6" name="Shape 1726"/>
        <p:cNvGrpSpPr/>
        <p:nvPr/>
      </p:nvGrpSpPr>
      <p:grpSpPr>
        <a:xfrm>
          <a:off x="0" y="0"/>
          <a:ext cx="0" cy="0"/>
          <a:chOff x="0" y="0"/>
          <a:chExt cx="0" cy="0"/>
        </a:xfrm>
      </p:grpSpPr>
      <p:sp>
        <p:nvSpPr>
          <p:cNvPr id="1727" name="Google Shape;1727;g13c2682c95d_0_12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28" name="Google Shape;1728;g13c2682c95d_0_128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9" name="Google Shape;1729;g13c2682c95d_0_128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3" name="Shape 1733"/>
        <p:cNvGrpSpPr/>
        <p:nvPr/>
      </p:nvGrpSpPr>
      <p:grpSpPr>
        <a:xfrm>
          <a:off x="0" y="0"/>
          <a:ext cx="0" cy="0"/>
          <a:chOff x="0" y="0"/>
          <a:chExt cx="0" cy="0"/>
        </a:xfrm>
      </p:grpSpPr>
      <p:sp>
        <p:nvSpPr>
          <p:cNvPr id="1734" name="Google Shape;1734;g13c2682c95d_0_12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35" name="Google Shape;1735;g13c2682c95d_0_12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6" name="Google Shape;1736;g13c2682c95d_0_129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 name="Shape 1740"/>
        <p:cNvGrpSpPr/>
        <p:nvPr/>
      </p:nvGrpSpPr>
      <p:grpSpPr>
        <a:xfrm>
          <a:off x="0" y="0"/>
          <a:ext cx="0" cy="0"/>
          <a:chOff x="0" y="0"/>
          <a:chExt cx="0" cy="0"/>
        </a:xfrm>
      </p:grpSpPr>
      <p:sp>
        <p:nvSpPr>
          <p:cNvPr id="1741" name="Google Shape;1741;g13c2682c95d_0_12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42" name="Google Shape;1742;g13c2682c95d_0_129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3" name="Google Shape;1743;g13c2682c95d_0_129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7" name="Shape 1747"/>
        <p:cNvGrpSpPr/>
        <p:nvPr/>
      </p:nvGrpSpPr>
      <p:grpSpPr>
        <a:xfrm>
          <a:off x="0" y="0"/>
          <a:ext cx="0" cy="0"/>
          <a:chOff x="0" y="0"/>
          <a:chExt cx="0" cy="0"/>
        </a:xfrm>
      </p:grpSpPr>
      <p:sp>
        <p:nvSpPr>
          <p:cNvPr id="1748" name="Google Shape;1748;g13c2682c95d_0_13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49" name="Google Shape;1749;g13c2682c95d_0_130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0" name="Google Shape;1750;g13c2682c95d_0_130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3c2682c95d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3c2682c95d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g13c2682c95d_0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4" name="Shape 1754"/>
        <p:cNvGrpSpPr/>
        <p:nvPr/>
      </p:nvGrpSpPr>
      <p:grpSpPr>
        <a:xfrm>
          <a:off x="0" y="0"/>
          <a:ext cx="0" cy="0"/>
          <a:chOff x="0" y="0"/>
          <a:chExt cx="0" cy="0"/>
        </a:xfrm>
      </p:grpSpPr>
      <p:sp>
        <p:nvSpPr>
          <p:cNvPr id="1755" name="Google Shape;1755;g13c2682c95d_0_13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56" name="Google Shape;1756;g13c2682c95d_0_130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7" name="Google Shape;1757;g13c2682c95d_0_130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1" name="Shape 1761"/>
        <p:cNvGrpSpPr/>
        <p:nvPr/>
      </p:nvGrpSpPr>
      <p:grpSpPr>
        <a:xfrm>
          <a:off x="0" y="0"/>
          <a:ext cx="0" cy="0"/>
          <a:chOff x="0" y="0"/>
          <a:chExt cx="0" cy="0"/>
        </a:xfrm>
      </p:grpSpPr>
      <p:sp>
        <p:nvSpPr>
          <p:cNvPr id="1762" name="Google Shape;1762;g13c2682c95d_0_13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63" name="Google Shape;1763;g13c2682c95d_0_13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4" name="Google Shape;1764;g13c2682c95d_0_13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8" name="Shape 1768"/>
        <p:cNvGrpSpPr/>
        <p:nvPr/>
      </p:nvGrpSpPr>
      <p:grpSpPr>
        <a:xfrm>
          <a:off x="0" y="0"/>
          <a:ext cx="0" cy="0"/>
          <a:chOff x="0" y="0"/>
          <a:chExt cx="0" cy="0"/>
        </a:xfrm>
      </p:grpSpPr>
      <p:sp>
        <p:nvSpPr>
          <p:cNvPr id="1769" name="Google Shape;1769;g13c2682c95d_0_13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70" name="Google Shape;1770;g13c2682c95d_0_13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1" name="Google Shape;1771;g13c2682c95d_0_13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5" name="Shape 1775"/>
        <p:cNvGrpSpPr/>
        <p:nvPr/>
      </p:nvGrpSpPr>
      <p:grpSpPr>
        <a:xfrm>
          <a:off x="0" y="0"/>
          <a:ext cx="0" cy="0"/>
          <a:chOff x="0" y="0"/>
          <a:chExt cx="0" cy="0"/>
        </a:xfrm>
      </p:grpSpPr>
      <p:sp>
        <p:nvSpPr>
          <p:cNvPr id="1776" name="Google Shape;1776;g13c2682c95d_0_13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77" name="Google Shape;1777;g13c2682c95d_0_13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8" name="Google Shape;1778;g13c2682c95d_0_13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2" name="Shape 1782"/>
        <p:cNvGrpSpPr/>
        <p:nvPr/>
      </p:nvGrpSpPr>
      <p:grpSpPr>
        <a:xfrm>
          <a:off x="0" y="0"/>
          <a:ext cx="0" cy="0"/>
          <a:chOff x="0" y="0"/>
          <a:chExt cx="0" cy="0"/>
        </a:xfrm>
      </p:grpSpPr>
      <p:sp>
        <p:nvSpPr>
          <p:cNvPr id="1783" name="Google Shape;1783;g13c2682c95d_0_13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84" name="Google Shape;1784;g13c2682c95d_0_13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5" name="Google Shape;1785;g13c2682c95d_0_13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9" name="Shape 1789"/>
        <p:cNvGrpSpPr/>
        <p:nvPr/>
      </p:nvGrpSpPr>
      <p:grpSpPr>
        <a:xfrm>
          <a:off x="0" y="0"/>
          <a:ext cx="0" cy="0"/>
          <a:chOff x="0" y="0"/>
          <a:chExt cx="0" cy="0"/>
        </a:xfrm>
      </p:grpSpPr>
      <p:sp>
        <p:nvSpPr>
          <p:cNvPr id="1790" name="Google Shape;1790;g13c2682c95d_0_13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91" name="Google Shape;1791;g13c2682c95d_0_13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2" name="Google Shape;1792;g13c2682c95d_0_13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6" name="Shape 1796"/>
        <p:cNvGrpSpPr/>
        <p:nvPr/>
      </p:nvGrpSpPr>
      <p:grpSpPr>
        <a:xfrm>
          <a:off x="0" y="0"/>
          <a:ext cx="0" cy="0"/>
          <a:chOff x="0" y="0"/>
          <a:chExt cx="0" cy="0"/>
        </a:xfrm>
      </p:grpSpPr>
      <p:sp>
        <p:nvSpPr>
          <p:cNvPr id="1797" name="Google Shape;1797;g13c2682c95d_0_13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98" name="Google Shape;1798;g13c2682c95d_0_13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9" name="Google Shape;1799;g13c2682c95d_0_134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3" name="Shape 1803"/>
        <p:cNvGrpSpPr/>
        <p:nvPr/>
      </p:nvGrpSpPr>
      <p:grpSpPr>
        <a:xfrm>
          <a:off x="0" y="0"/>
          <a:ext cx="0" cy="0"/>
          <a:chOff x="0" y="0"/>
          <a:chExt cx="0" cy="0"/>
        </a:xfrm>
      </p:grpSpPr>
      <p:sp>
        <p:nvSpPr>
          <p:cNvPr id="1804" name="Google Shape;1804;g13c2682c95d_0_13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05" name="Google Shape;1805;g13c2682c95d_0_13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6" name="Google Shape;1806;g13c2682c95d_0_135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0" name="Shape 1810"/>
        <p:cNvGrpSpPr/>
        <p:nvPr/>
      </p:nvGrpSpPr>
      <p:grpSpPr>
        <a:xfrm>
          <a:off x="0" y="0"/>
          <a:ext cx="0" cy="0"/>
          <a:chOff x="0" y="0"/>
          <a:chExt cx="0" cy="0"/>
        </a:xfrm>
      </p:grpSpPr>
      <p:sp>
        <p:nvSpPr>
          <p:cNvPr id="1811" name="Google Shape;1811;g13c2682c95d_0_13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12" name="Google Shape;1812;g13c2682c95d_0_13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3" name="Google Shape;1813;g13c2682c95d_0_13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7" name="Shape 1817"/>
        <p:cNvGrpSpPr/>
        <p:nvPr/>
      </p:nvGrpSpPr>
      <p:grpSpPr>
        <a:xfrm>
          <a:off x="0" y="0"/>
          <a:ext cx="0" cy="0"/>
          <a:chOff x="0" y="0"/>
          <a:chExt cx="0" cy="0"/>
        </a:xfrm>
      </p:grpSpPr>
      <p:sp>
        <p:nvSpPr>
          <p:cNvPr id="1818" name="Google Shape;1818;g13c2682c95d_0_13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19" name="Google Shape;1819;g13c2682c95d_0_13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0" name="Google Shape;1820;g13c2682c95d_0_136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3c2682c95d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3c2682c95d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g13c2682c95d_0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4" name="Shape 1824"/>
        <p:cNvGrpSpPr/>
        <p:nvPr/>
      </p:nvGrpSpPr>
      <p:grpSpPr>
        <a:xfrm>
          <a:off x="0" y="0"/>
          <a:ext cx="0" cy="0"/>
          <a:chOff x="0" y="0"/>
          <a:chExt cx="0" cy="0"/>
        </a:xfrm>
      </p:grpSpPr>
      <p:sp>
        <p:nvSpPr>
          <p:cNvPr id="1825" name="Google Shape;1825;g13c2682c95d_0_13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26" name="Google Shape;1826;g13c2682c95d_0_13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7" name="Google Shape;1827;g13c2682c95d_0_13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1" name="Shape 1831"/>
        <p:cNvGrpSpPr/>
        <p:nvPr/>
      </p:nvGrpSpPr>
      <p:grpSpPr>
        <a:xfrm>
          <a:off x="0" y="0"/>
          <a:ext cx="0" cy="0"/>
          <a:chOff x="0" y="0"/>
          <a:chExt cx="0" cy="0"/>
        </a:xfrm>
      </p:grpSpPr>
      <p:sp>
        <p:nvSpPr>
          <p:cNvPr id="1832" name="Google Shape;1832;g13c2682c95d_0_13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33" name="Google Shape;1833;g13c2682c95d_0_13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4" name="Google Shape;1834;g13c2682c95d_0_137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8" name="Shape 1838"/>
        <p:cNvGrpSpPr/>
        <p:nvPr/>
      </p:nvGrpSpPr>
      <p:grpSpPr>
        <a:xfrm>
          <a:off x="0" y="0"/>
          <a:ext cx="0" cy="0"/>
          <a:chOff x="0" y="0"/>
          <a:chExt cx="0" cy="0"/>
        </a:xfrm>
      </p:grpSpPr>
      <p:sp>
        <p:nvSpPr>
          <p:cNvPr id="1839" name="Google Shape;1839;g13c2682c95d_0_13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40" name="Google Shape;1840;g13c2682c95d_0_13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41" name="Google Shape;1841;g13c2682c95d_0_138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5" name="Shape 1845"/>
        <p:cNvGrpSpPr/>
        <p:nvPr/>
      </p:nvGrpSpPr>
      <p:grpSpPr>
        <a:xfrm>
          <a:off x="0" y="0"/>
          <a:ext cx="0" cy="0"/>
          <a:chOff x="0" y="0"/>
          <a:chExt cx="0" cy="0"/>
        </a:xfrm>
      </p:grpSpPr>
      <p:sp>
        <p:nvSpPr>
          <p:cNvPr id="1846" name="Google Shape;1846;g13c2682c95d_0_13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47" name="Google Shape;1847;g13c2682c95d_0_138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48" name="Google Shape;1848;g13c2682c95d_0_138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2" name="Shape 1852"/>
        <p:cNvGrpSpPr/>
        <p:nvPr/>
      </p:nvGrpSpPr>
      <p:grpSpPr>
        <a:xfrm>
          <a:off x="0" y="0"/>
          <a:ext cx="0" cy="0"/>
          <a:chOff x="0" y="0"/>
          <a:chExt cx="0" cy="0"/>
        </a:xfrm>
      </p:grpSpPr>
      <p:sp>
        <p:nvSpPr>
          <p:cNvPr id="1853" name="Google Shape;1853;g13c2682c95d_0_13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54" name="Google Shape;1854;g13c2682c95d_0_13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5" name="Google Shape;1855;g13c2682c95d_0_139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9" name="Shape 1859"/>
        <p:cNvGrpSpPr/>
        <p:nvPr/>
      </p:nvGrpSpPr>
      <p:grpSpPr>
        <a:xfrm>
          <a:off x="0" y="0"/>
          <a:ext cx="0" cy="0"/>
          <a:chOff x="0" y="0"/>
          <a:chExt cx="0" cy="0"/>
        </a:xfrm>
      </p:grpSpPr>
      <p:sp>
        <p:nvSpPr>
          <p:cNvPr id="1860" name="Google Shape;1860;g13c2682c95d_0_13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61" name="Google Shape;1861;g13c2682c95d_0_139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62" name="Google Shape;1862;g13c2682c95d_0_139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6" name="Shape 1866"/>
        <p:cNvGrpSpPr/>
        <p:nvPr/>
      </p:nvGrpSpPr>
      <p:grpSpPr>
        <a:xfrm>
          <a:off x="0" y="0"/>
          <a:ext cx="0" cy="0"/>
          <a:chOff x="0" y="0"/>
          <a:chExt cx="0" cy="0"/>
        </a:xfrm>
      </p:grpSpPr>
      <p:sp>
        <p:nvSpPr>
          <p:cNvPr id="1867" name="Google Shape;1867;g13c2682c95d_0_14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68" name="Google Shape;1868;g13c2682c95d_0_140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69" name="Google Shape;1869;g13c2682c95d_0_140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3" name="Shape 1873"/>
        <p:cNvGrpSpPr/>
        <p:nvPr/>
      </p:nvGrpSpPr>
      <p:grpSpPr>
        <a:xfrm>
          <a:off x="0" y="0"/>
          <a:ext cx="0" cy="0"/>
          <a:chOff x="0" y="0"/>
          <a:chExt cx="0" cy="0"/>
        </a:xfrm>
      </p:grpSpPr>
      <p:sp>
        <p:nvSpPr>
          <p:cNvPr id="1874" name="Google Shape;1874;g13c2682c95d_0_14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75" name="Google Shape;1875;g13c2682c95d_0_141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76" name="Google Shape;1876;g13c2682c95d_0_14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0" name="Shape 1880"/>
        <p:cNvGrpSpPr/>
        <p:nvPr/>
      </p:nvGrpSpPr>
      <p:grpSpPr>
        <a:xfrm>
          <a:off x="0" y="0"/>
          <a:ext cx="0" cy="0"/>
          <a:chOff x="0" y="0"/>
          <a:chExt cx="0" cy="0"/>
        </a:xfrm>
      </p:grpSpPr>
      <p:sp>
        <p:nvSpPr>
          <p:cNvPr id="1881" name="Google Shape;1881;g13c81694ef9_0_1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82" name="Google Shape;1882;g13c81694ef9_0_1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83" name="Google Shape;1883;g13c81694ef9_0_1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9" name="Shape 1889"/>
        <p:cNvGrpSpPr/>
        <p:nvPr/>
      </p:nvGrpSpPr>
      <p:grpSpPr>
        <a:xfrm>
          <a:off x="0" y="0"/>
          <a:ext cx="0" cy="0"/>
          <a:chOff x="0" y="0"/>
          <a:chExt cx="0" cy="0"/>
        </a:xfrm>
      </p:grpSpPr>
      <p:sp>
        <p:nvSpPr>
          <p:cNvPr id="1890" name="Google Shape;1890;g13c81694ef9_0_1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91" name="Google Shape;1891;g13c81694ef9_0_1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2" name="Google Shape;1892;g13c81694ef9_0_1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3c2682c95d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3c2682c95d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 name="Google Shape;257;g13c2682c95d_0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3c2682c95d_0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3c2682c95d_0_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4" name="Google Shape;264;g13c2682c95d_0_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3c2682c95d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3c2682c95d_0_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g13c2682c95d_0_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3c2682c95d_0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3c2682c95d_0_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g13c2682c95d_0_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0" name="Google Shape;8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3c2682c95d_0_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3c2682c95d_0_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5" name="Google Shape;285;g13c2682c95d_0_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3c2682c95d_0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3c2682c95d_0_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2" name="Google Shape;292;g13c2682c95d_0_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3c2682c95d_0_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3c2682c95d_0_6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9" name="Google Shape;299;g13c2682c95d_0_6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3c2682c95d_0_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3c2682c95d_0_7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6" name="Google Shape;306;g13c2682c95d_0_7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3c2682c95d_0_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3c2682c95d_0_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3" name="Google Shape;313;g13c2682c95d_0_7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3c2682c95d_0_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3c2682c95d_0_8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0" name="Google Shape;320;g13c2682c95d_0_8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3c2682c95d_0_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3c2682c95d_0_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g13c2682c95d_0_9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3c2682c95d_0_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3c2682c95d_0_9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4" name="Google Shape;334;g13c2682c95d_0_9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3c2682c95d_0_1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3c2682c95d_0_10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1" name="Google Shape;341;g13c2682c95d_0_10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3c2682c95d_0_1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3c2682c95d_0_10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8" name="Google Shape;348;g13c2682c95d_0_10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13c2682c95d_0_1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13c2682c95d_0_1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5" name="Google Shape;355;g13c2682c95d_0_1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3c2682c95d_0_1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3c2682c95d_0_1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2" name="Google Shape;362;g13c2682c95d_0_1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13c2682c95d_0_1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13c2682c95d_0_1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g13c2682c95d_0_1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3c2682c95d_0_1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3c2682c95d_0_1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6" name="Google Shape;376;g13c2682c95d_0_1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3c2682c95d_0_1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3c2682c95d_0_1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3" name="Google Shape;383;g13c2682c95d_0_1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3c2682c95d_0_1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3c2682c95d_0_1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0" name="Google Shape;390;g13c2682c95d_0_14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3c2682c95d_0_1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3c2682c95d_0_1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7" name="Google Shape;397;g13c2682c95d_0_15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3c2682c95d_0_1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3c2682c95d_0_1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4" name="Google Shape;404;g13c2682c95d_0_1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3c2682c95d_0_1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13c2682c95d_0_1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1" name="Google Shape;411;g13c2682c95d_0_16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3c2682c95d_0_1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3c2682c95d_0_1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8" name="Google Shape;418;g13c2682c95d_0_16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 name="Google Shape;9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3c2682c95d_0_1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13c2682c95d_0_1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5" name="Google Shape;425;g13c2682c95d_0_17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13c2682c95d_0_1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13c2682c95d_0_1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2" name="Google Shape;432;g13c2682c95d_0_18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3c2682c95d_0_1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13c2682c95d_0_18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9" name="Google Shape;439;g13c2682c95d_0_18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3c2682c95d_0_1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13c2682c95d_0_1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6" name="Google Shape;446;g13c2682c95d_0_19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3c2682c95d_0_1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13c2682c95d_0_19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3" name="Google Shape;453;g13c2682c95d_0_19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3c2682c95d_0_2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13c2682c95d_0_20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0" name="Google Shape;460;g13c2682c95d_0_20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13c2682c95d_0_2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13c2682c95d_0_21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7" name="Google Shape;467;g13c2682c95d_0_2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13c2682c95d_0_2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13c2682c95d_0_2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4" name="Google Shape;474;g13c2682c95d_0_2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3c2682c95d_0_2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13c2682c95d_0_2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1" name="Google Shape;481;g13c2682c95d_0_2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13c2682c95d_0_2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13c2682c95d_0_2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8" name="Google Shape;488;g13c2682c95d_0_22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13c2682c95d_0_2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13c2682c95d_0_2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5" name="Google Shape;495;g13c2682c95d_0_23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13c2682c95d_0_2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13c2682c95d_0_2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2" name="Google Shape;502;g13c2682c95d_0_24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13c2682c95d_0_2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13c2682c95d_0_2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9" name="Google Shape;509;g13c2682c95d_0_2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13c81694ef9_0_1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13c81694ef9_0_1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6" name="Google Shape;516;g13c81694ef9_0_1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3c2682c95d_0_2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3c2682c95d_0_25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5" name="Google Shape;525;g13c2682c95d_0_25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13c2682c95d_0_2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13c2682c95d_0_25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2" name="Google Shape;532;g13c2682c95d_0_25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3c2682c95d_0_2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13c2682c95d_0_26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9" name="Google Shape;539;g13c2682c95d_0_26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13c2682c95d_0_2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13c2682c95d_0_2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6" name="Google Shape;546;g13c2682c95d_0_27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13c2682c95d_0_2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13c2682c95d_0_2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3" name="Google Shape;553;g13c2682c95d_0_2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13c2682c95d_0_2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13c2682c95d_0_28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0" name="Google Shape;560;g13c2682c95d_0_28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3c2682c95d_0_2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3c2682c95d_0_28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7" name="Google Shape;567;g13c2682c95d_0_28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13c2682c95d_0_2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13c2682c95d_0_29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4" name="Google Shape;574;g13c2682c95d_0_29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13c2682c95d_0_3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13c2682c95d_0_30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1" name="Google Shape;581;g13c2682c95d_0_30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13c2682c95d_0_3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13c2682c95d_0_30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8" name="Google Shape;588;g13c2682c95d_0_30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13c2682c95d_0_3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13c2682c95d_0_3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5" name="Google Shape;595;g13c2682c95d_0_3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13c2682c95d_0_3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13c2682c95d_0_3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2" name="Google Shape;602;g13c2682c95d_0_3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13c2682c95d_0_3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08" name="Google Shape;608;g13c2682c95d_0_3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9" name="Google Shape;609;g13c2682c95d_0_3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13c2682c95d_0_3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13c2682c95d_0_3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6" name="Google Shape;616;g13c2682c95d_0_3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13c2682c95d_0_3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13c2682c95d_0_3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3" name="Google Shape;623;g13c2682c95d_0_3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13c2682c95d_0_3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13c2682c95d_0_3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0" name="Google Shape;630;g13c2682c95d_0_3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3c81694ef9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3c81694ef9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 name="Google Shape;116;g13c81694ef9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13c2682c95d_0_3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13c2682c95d_0_3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7" name="Google Shape;637;g13c2682c95d_0_3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3c2682c95d_0_3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13c2682c95d_0_3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4" name="Google Shape;644;g13c2682c95d_0_3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13c2682c95d_0_3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13c2682c95d_0_3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1" name="Google Shape;651;g13c2682c95d_0_3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13c2682c95d_0_3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13c2682c95d_0_36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8" name="Google Shape;658;g13c2682c95d_0_36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13c2682c95d_0_3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13c2682c95d_0_37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5" name="Google Shape;665;g13c2682c95d_0_37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13c2682c95d_0_3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13c2682c95d_0_3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2" name="Google Shape;672;g13c2682c95d_0_37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13c2682c95d_0_3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13c2682c95d_0_38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9" name="Google Shape;679;g13c2682c95d_0_38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13c2682c95d_0_3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13c2682c95d_0_3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6" name="Google Shape;686;g13c2682c95d_0_39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13c2682c95d_0_3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13c2682c95d_0_39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3" name="Google Shape;693;g13c2682c95d_0_39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13c2682c95d_0_4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13c2682c95d_0_40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0" name="Google Shape;700;g13c2682c95d_0_40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3be4364180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g13be4364180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13c2682c95d_0_4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13c2682c95d_0_40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7" name="Google Shape;707;g13c2682c95d_0_40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13c2682c95d_0_4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13c2682c95d_0_4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4" name="Google Shape;714;g13c2682c95d_0_4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13c2682c95d_0_4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13c2682c95d_0_4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1" name="Google Shape;721;g13c2682c95d_0_4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13c2682c95d_0_4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13c2682c95d_0_4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8" name="Google Shape;728;g13c2682c95d_0_4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13c2682c95d_0_4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13c2682c95d_0_4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5" name="Google Shape;735;g13c2682c95d_0_4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13c2682c95d_0_4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13c2682c95d_0_4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2" name="Google Shape;742;g13c2682c95d_0_4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13c2682c95d_0_4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13c2682c95d_0_4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9" name="Google Shape;749;g13c2682c95d_0_44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13c2682c95d_0_4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13c2682c95d_0_4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6" name="Google Shape;756;g13c2682c95d_0_45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 name="Shape 760"/>
        <p:cNvGrpSpPr/>
        <p:nvPr/>
      </p:nvGrpSpPr>
      <p:grpSpPr>
        <a:xfrm>
          <a:off x="0" y="0"/>
          <a:ext cx="0" cy="0"/>
          <a:chOff x="0" y="0"/>
          <a:chExt cx="0" cy="0"/>
        </a:xfrm>
      </p:grpSpPr>
      <p:sp>
        <p:nvSpPr>
          <p:cNvPr id="761" name="Google Shape;761;g13c2682c95d_0_4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62" name="Google Shape;762;g13c2682c95d_0_4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3" name="Google Shape;763;g13c2682c95d_0_4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13c2682c95d_0_4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13c2682c95d_0_4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0" name="Google Shape;770;g13c2682c95d_0_46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13" name="Shape 13"/>
        <p:cNvGrpSpPr/>
        <p:nvPr/>
      </p:nvGrpSpPr>
      <p:grpSpPr>
        <a:xfrm>
          <a:off x="0" y="0"/>
          <a:ext cx="0" cy="0"/>
          <a:chOff x="0" y="0"/>
          <a:chExt cx="0" cy="0"/>
        </a:xfrm>
      </p:grpSpPr>
      <p:sp>
        <p:nvSpPr>
          <p:cNvPr id="14" name="Google Shape;14;p2"/>
          <p:cNvSpPr/>
          <p:nvPr/>
        </p:nvSpPr>
        <p:spPr>
          <a:xfrm>
            <a:off x="0" y="133"/>
            <a:ext cx="12192000" cy="22824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15" name="Google Shape;15;p2"/>
          <p:cNvCxnSpPr/>
          <p:nvPr/>
        </p:nvCxnSpPr>
        <p:spPr>
          <a:xfrm>
            <a:off x="855912" y="4796667"/>
            <a:ext cx="520500" cy="0"/>
          </a:xfrm>
          <a:prstGeom prst="straightConnector1">
            <a:avLst/>
          </a:prstGeom>
          <a:noFill/>
          <a:ln cap="flat" cmpd="sng" w="28575">
            <a:solidFill>
              <a:schemeClr val="accent1"/>
            </a:solidFill>
            <a:prstDash val="solid"/>
            <a:round/>
            <a:headEnd len="sm" w="sm" type="none"/>
            <a:tailEnd len="sm" w="sm" type="none"/>
          </a:ln>
        </p:spPr>
      </p:cxnSp>
      <p:sp>
        <p:nvSpPr>
          <p:cNvPr id="16" name="Google Shape;16;p2"/>
          <p:cNvSpPr txBox="1"/>
          <p:nvPr>
            <p:ph type="ctrTitle"/>
          </p:nvPr>
        </p:nvSpPr>
        <p:spPr>
          <a:xfrm>
            <a:off x="683600" y="2524400"/>
            <a:ext cx="10824900" cy="2030400"/>
          </a:xfrm>
          <a:prstGeom prst="rect">
            <a:avLst/>
          </a:prstGeom>
        </p:spPr>
        <p:txBody>
          <a:bodyPr anchorCtr="0" anchor="b" bIns="121900" lIns="121900" spcFirstLastPara="1" rIns="121900" wrap="square" tIns="121900">
            <a:normAutofit/>
          </a:bodyPr>
          <a:lstStyle>
            <a:lvl1pPr lvl="0">
              <a:spcBef>
                <a:spcPts val="0"/>
              </a:spcBef>
              <a:spcAft>
                <a:spcPts val="0"/>
              </a:spcAft>
              <a:buClr>
                <a:schemeClr val="accent1"/>
              </a:buClr>
              <a:buSzPts val="5600"/>
              <a:buNone/>
              <a:defRPr sz="5600">
                <a:solidFill>
                  <a:schemeClr val="accent1"/>
                </a:solidFill>
              </a:defRPr>
            </a:lvl1pPr>
            <a:lvl2pPr lvl="1">
              <a:spcBef>
                <a:spcPts val="0"/>
              </a:spcBef>
              <a:spcAft>
                <a:spcPts val="0"/>
              </a:spcAft>
              <a:buClr>
                <a:schemeClr val="accent1"/>
              </a:buClr>
              <a:buSzPts val="5600"/>
              <a:buNone/>
              <a:defRPr sz="5600">
                <a:solidFill>
                  <a:schemeClr val="accent1"/>
                </a:solidFill>
              </a:defRPr>
            </a:lvl2pPr>
            <a:lvl3pPr lvl="2">
              <a:spcBef>
                <a:spcPts val="0"/>
              </a:spcBef>
              <a:spcAft>
                <a:spcPts val="0"/>
              </a:spcAft>
              <a:buClr>
                <a:schemeClr val="accent1"/>
              </a:buClr>
              <a:buSzPts val="5600"/>
              <a:buNone/>
              <a:defRPr sz="5600">
                <a:solidFill>
                  <a:schemeClr val="accent1"/>
                </a:solidFill>
              </a:defRPr>
            </a:lvl3pPr>
            <a:lvl4pPr lvl="3">
              <a:spcBef>
                <a:spcPts val="0"/>
              </a:spcBef>
              <a:spcAft>
                <a:spcPts val="0"/>
              </a:spcAft>
              <a:buClr>
                <a:schemeClr val="accent1"/>
              </a:buClr>
              <a:buSzPts val="5600"/>
              <a:buNone/>
              <a:defRPr sz="5600">
                <a:solidFill>
                  <a:schemeClr val="accent1"/>
                </a:solidFill>
              </a:defRPr>
            </a:lvl4pPr>
            <a:lvl5pPr lvl="4">
              <a:spcBef>
                <a:spcPts val="0"/>
              </a:spcBef>
              <a:spcAft>
                <a:spcPts val="0"/>
              </a:spcAft>
              <a:buClr>
                <a:schemeClr val="accent1"/>
              </a:buClr>
              <a:buSzPts val="5600"/>
              <a:buNone/>
              <a:defRPr sz="5600">
                <a:solidFill>
                  <a:schemeClr val="accent1"/>
                </a:solidFill>
              </a:defRPr>
            </a:lvl5pPr>
            <a:lvl6pPr lvl="5">
              <a:spcBef>
                <a:spcPts val="0"/>
              </a:spcBef>
              <a:spcAft>
                <a:spcPts val="0"/>
              </a:spcAft>
              <a:buClr>
                <a:schemeClr val="accent1"/>
              </a:buClr>
              <a:buSzPts val="5600"/>
              <a:buNone/>
              <a:defRPr sz="5600">
                <a:solidFill>
                  <a:schemeClr val="accent1"/>
                </a:solidFill>
              </a:defRPr>
            </a:lvl6pPr>
            <a:lvl7pPr lvl="6">
              <a:spcBef>
                <a:spcPts val="0"/>
              </a:spcBef>
              <a:spcAft>
                <a:spcPts val="0"/>
              </a:spcAft>
              <a:buClr>
                <a:schemeClr val="accent1"/>
              </a:buClr>
              <a:buSzPts val="5600"/>
              <a:buNone/>
              <a:defRPr sz="5600">
                <a:solidFill>
                  <a:schemeClr val="accent1"/>
                </a:solidFill>
              </a:defRPr>
            </a:lvl7pPr>
            <a:lvl8pPr lvl="7">
              <a:spcBef>
                <a:spcPts val="0"/>
              </a:spcBef>
              <a:spcAft>
                <a:spcPts val="0"/>
              </a:spcAft>
              <a:buClr>
                <a:schemeClr val="accent1"/>
              </a:buClr>
              <a:buSzPts val="5600"/>
              <a:buNone/>
              <a:defRPr sz="5600">
                <a:solidFill>
                  <a:schemeClr val="accent1"/>
                </a:solidFill>
              </a:defRPr>
            </a:lvl8pPr>
            <a:lvl9pPr lvl="8">
              <a:spcBef>
                <a:spcPts val="0"/>
              </a:spcBef>
              <a:spcAft>
                <a:spcPts val="0"/>
              </a:spcAft>
              <a:buClr>
                <a:schemeClr val="accent1"/>
              </a:buClr>
              <a:buSzPts val="5600"/>
              <a:buNone/>
              <a:defRPr sz="5600">
                <a:solidFill>
                  <a:schemeClr val="accent1"/>
                </a:solidFill>
              </a:defRPr>
            </a:lvl9pPr>
          </a:lstStyle>
          <a:p/>
        </p:txBody>
      </p:sp>
      <p:sp>
        <p:nvSpPr>
          <p:cNvPr id="17" name="Google Shape;17;p2"/>
          <p:cNvSpPr txBox="1"/>
          <p:nvPr>
            <p:ph idx="1" type="subTitle"/>
          </p:nvPr>
        </p:nvSpPr>
        <p:spPr>
          <a:xfrm>
            <a:off x="683600" y="5120852"/>
            <a:ext cx="10824900" cy="1050000"/>
          </a:xfrm>
          <a:prstGeom prst="rect">
            <a:avLst/>
          </a:prstGeom>
        </p:spPr>
        <p:txBody>
          <a:bodyPr anchorCtr="0" anchor="t" bIns="121900" lIns="121900" spcFirstLastPara="1" rIns="121900" wrap="square" tIns="121900">
            <a:normAutofit/>
          </a:bodyPr>
          <a:lstStyle>
            <a:lvl1pPr lvl="0">
              <a:lnSpc>
                <a:spcPct val="100000"/>
              </a:lnSpc>
              <a:spcBef>
                <a:spcPts val="0"/>
              </a:spcBef>
              <a:spcAft>
                <a:spcPts val="0"/>
              </a:spcAft>
              <a:buClr>
                <a:schemeClr val="accent2"/>
              </a:buClr>
              <a:buSzPts val="3200"/>
              <a:buNone/>
              <a:defRPr sz="3200">
                <a:solidFill>
                  <a:schemeClr val="accent2"/>
                </a:solidFill>
              </a:defRPr>
            </a:lvl1pPr>
            <a:lvl2pPr lvl="1">
              <a:lnSpc>
                <a:spcPct val="100000"/>
              </a:lnSpc>
              <a:spcBef>
                <a:spcPts val="0"/>
              </a:spcBef>
              <a:spcAft>
                <a:spcPts val="0"/>
              </a:spcAft>
              <a:buClr>
                <a:schemeClr val="accent2"/>
              </a:buClr>
              <a:buSzPts val="3200"/>
              <a:buNone/>
              <a:defRPr sz="3200">
                <a:solidFill>
                  <a:schemeClr val="accent2"/>
                </a:solidFill>
              </a:defRPr>
            </a:lvl2pPr>
            <a:lvl3pPr lvl="2">
              <a:lnSpc>
                <a:spcPct val="100000"/>
              </a:lnSpc>
              <a:spcBef>
                <a:spcPts val="0"/>
              </a:spcBef>
              <a:spcAft>
                <a:spcPts val="0"/>
              </a:spcAft>
              <a:buClr>
                <a:schemeClr val="accent2"/>
              </a:buClr>
              <a:buSzPts val="3200"/>
              <a:buNone/>
              <a:defRPr sz="3200">
                <a:solidFill>
                  <a:schemeClr val="accent2"/>
                </a:solidFill>
              </a:defRPr>
            </a:lvl3pPr>
            <a:lvl4pPr lvl="3">
              <a:lnSpc>
                <a:spcPct val="100000"/>
              </a:lnSpc>
              <a:spcBef>
                <a:spcPts val="0"/>
              </a:spcBef>
              <a:spcAft>
                <a:spcPts val="0"/>
              </a:spcAft>
              <a:buClr>
                <a:schemeClr val="accent2"/>
              </a:buClr>
              <a:buSzPts val="3200"/>
              <a:buNone/>
              <a:defRPr sz="3200">
                <a:solidFill>
                  <a:schemeClr val="accent2"/>
                </a:solidFill>
              </a:defRPr>
            </a:lvl4pPr>
            <a:lvl5pPr lvl="4">
              <a:lnSpc>
                <a:spcPct val="100000"/>
              </a:lnSpc>
              <a:spcBef>
                <a:spcPts val="0"/>
              </a:spcBef>
              <a:spcAft>
                <a:spcPts val="0"/>
              </a:spcAft>
              <a:buClr>
                <a:schemeClr val="accent2"/>
              </a:buClr>
              <a:buSzPts val="3200"/>
              <a:buNone/>
              <a:defRPr sz="3200">
                <a:solidFill>
                  <a:schemeClr val="accent2"/>
                </a:solidFill>
              </a:defRPr>
            </a:lvl5pPr>
            <a:lvl6pPr lvl="5">
              <a:lnSpc>
                <a:spcPct val="100000"/>
              </a:lnSpc>
              <a:spcBef>
                <a:spcPts val="0"/>
              </a:spcBef>
              <a:spcAft>
                <a:spcPts val="0"/>
              </a:spcAft>
              <a:buClr>
                <a:schemeClr val="accent2"/>
              </a:buClr>
              <a:buSzPts val="3200"/>
              <a:buNone/>
              <a:defRPr sz="3200">
                <a:solidFill>
                  <a:schemeClr val="accent2"/>
                </a:solidFill>
              </a:defRPr>
            </a:lvl6pPr>
            <a:lvl7pPr lvl="6">
              <a:lnSpc>
                <a:spcPct val="100000"/>
              </a:lnSpc>
              <a:spcBef>
                <a:spcPts val="0"/>
              </a:spcBef>
              <a:spcAft>
                <a:spcPts val="0"/>
              </a:spcAft>
              <a:buClr>
                <a:schemeClr val="accent2"/>
              </a:buClr>
              <a:buSzPts val="3200"/>
              <a:buNone/>
              <a:defRPr sz="3200">
                <a:solidFill>
                  <a:schemeClr val="accent2"/>
                </a:solidFill>
              </a:defRPr>
            </a:lvl7pPr>
            <a:lvl8pPr lvl="7">
              <a:lnSpc>
                <a:spcPct val="100000"/>
              </a:lnSpc>
              <a:spcBef>
                <a:spcPts val="0"/>
              </a:spcBef>
              <a:spcAft>
                <a:spcPts val="0"/>
              </a:spcAft>
              <a:buClr>
                <a:schemeClr val="accent2"/>
              </a:buClr>
              <a:buSzPts val="3200"/>
              <a:buNone/>
              <a:defRPr sz="3200">
                <a:solidFill>
                  <a:schemeClr val="accent2"/>
                </a:solidFill>
              </a:defRPr>
            </a:lvl8pPr>
            <a:lvl9pPr lvl="8">
              <a:lnSpc>
                <a:spcPct val="100000"/>
              </a:lnSpc>
              <a:spcBef>
                <a:spcPts val="0"/>
              </a:spcBef>
              <a:spcAft>
                <a:spcPts val="0"/>
              </a:spcAft>
              <a:buClr>
                <a:schemeClr val="accent2"/>
              </a:buClr>
              <a:buSzPts val="3200"/>
              <a:buNone/>
              <a:defRPr sz="3200">
                <a:solidFill>
                  <a:schemeClr val="accent2"/>
                </a:solidFill>
              </a:defRPr>
            </a:lvl9pPr>
          </a:lstStyle>
          <a:p/>
        </p:txBody>
      </p:sp>
      <p:sp>
        <p:nvSpPr>
          <p:cNvPr id="18" name="Google Shape;18;p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3" name="Shape 53"/>
        <p:cNvGrpSpPr/>
        <p:nvPr/>
      </p:nvGrpSpPr>
      <p:grpSpPr>
        <a:xfrm>
          <a:off x="0" y="0"/>
          <a:ext cx="0" cy="0"/>
          <a:chOff x="0" y="0"/>
          <a:chExt cx="0" cy="0"/>
        </a:xfrm>
      </p:grpSpPr>
      <p:sp>
        <p:nvSpPr>
          <p:cNvPr id="54" name="Google Shape;54;p11"/>
          <p:cNvSpPr txBox="1"/>
          <p:nvPr>
            <p:ph hasCustomPrompt="1" type="title"/>
          </p:nvPr>
        </p:nvSpPr>
        <p:spPr>
          <a:xfrm>
            <a:off x="415600" y="1386200"/>
            <a:ext cx="11360700" cy="2808300"/>
          </a:xfrm>
          <a:prstGeom prst="rect">
            <a:avLst/>
          </a:prstGeom>
        </p:spPr>
        <p:txBody>
          <a:bodyPr anchorCtr="0" anchor="b" bIns="121900" lIns="121900" spcFirstLastPara="1" rIns="121900" wrap="square" tIns="121900">
            <a:normAutofit/>
          </a:bodyPr>
          <a:lstStyle>
            <a:lvl1pPr lvl="0" algn="ctr">
              <a:spcBef>
                <a:spcPts val="0"/>
              </a:spcBef>
              <a:spcAft>
                <a:spcPts val="0"/>
              </a:spcAft>
              <a:buSzPts val="18700"/>
              <a:buNone/>
              <a:defRPr b="1" sz="18700"/>
            </a:lvl1pPr>
            <a:lvl2pPr lvl="1" algn="ctr">
              <a:spcBef>
                <a:spcPts val="0"/>
              </a:spcBef>
              <a:spcAft>
                <a:spcPts val="0"/>
              </a:spcAft>
              <a:buSzPts val="18700"/>
              <a:buNone/>
              <a:defRPr b="1" sz="18700"/>
            </a:lvl2pPr>
            <a:lvl3pPr lvl="2" algn="ctr">
              <a:spcBef>
                <a:spcPts val="0"/>
              </a:spcBef>
              <a:spcAft>
                <a:spcPts val="0"/>
              </a:spcAft>
              <a:buSzPts val="18700"/>
              <a:buNone/>
              <a:defRPr b="1" sz="18700"/>
            </a:lvl3pPr>
            <a:lvl4pPr lvl="3" algn="ctr">
              <a:spcBef>
                <a:spcPts val="0"/>
              </a:spcBef>
              <a:spcAft>
                <a:spcPts val="0"/>
              </a:spcAft>
              <a:buSzPts val="18700"/>
              <a:buNone/>
              <a:defRPr b="1" sz="18700"/>
            </a:lvl4pPr>
            <a:lvl5pPr lvl="4" algn="ctr">
              <a:spcBef>
                <a:spcPts val="0"/>
              </a:spcBef>
              <a:spcAft>
                <a:spcPts val="0"/>
              </a:spcAft>
              <a:buSzPts val="18700"/>
              <a:buNone/>
              <a:defRPr b="1" sz="18700"/>
            </a:lvl5pPr>
            <a:lvl6pPr lvl="5" algn="ctr">
              <a:spcBef>
                <a:spcPts val="0"/>
              </a:spcBef>
              <a:spcAft>
                <a:spcPts val="0"/>
              </a:spcAft>
              <a:buSzPts val="18700"/>
              <a:buNone/>
              <a:defRPr b="1" sz="18700"/>
            </a:lvl6pPr>
            <a:lvl7pPr lvl="6" algn="ctr">
              <a:spcBef>
                <a:spcPts val="0"/>
              </a:spcBef>
              <a:spcAft>
                <a:spcPts val="0"/>
              </a:spcAft>
              <a:buSzPts val="18700"/>
              <a:buNone/>
              <a:defRPr b="1" sz="18700"/>
            </a:lvl7pPr>
            <a:lvl8pPr lvl="7" algn="ctr">
              <a:spcBef>
                <a:spcPts val="0"/>
              </a:spcBef>
              <a:spcAft>
                <a:spcPts val="0"/>
              </a:spcAft>
              <a:buSzPts val="18700"/>
              <a:buNone/>
              <a:defRPr b="1" sz="18700"/>
            </a:lvl8pPr>
            <a:lvl9pPr lvl="8" algn="ctr">
              <a:spcBef>
                <a:spcPts val="0"/>
              </a:spcBef>
              <a:spcAft>
                <a:spcPts val="0"/>
              </a:spcAft>
              <a:buSzPts val="18700"/>
              <a:buNone/>
              <a:defRPr b="1" sz="18700"/>
            </a:lvl9pPr>
          </a:lstStyle>
          <a:p>
            <a:r>
              <a:t>xx%</a:t>
            </a:r>
          </a:p>
        </p:txBody>
      </p:sp>
      <p:sp>
        <p:nvSpPr>
          <p:cNvPr id="55" name="Google Shape;55;p11"/>
          <p:cNvSpPr txBox="1"/>
          <p:nvPr>
            <p:ph idx="1" type="body"/>
          </p:nvPr>
        </p:nvSpPr>
        <p:spPr>
          <a:xfrm>
            <a:off x="415600" y="4304567"/>
            <a:ext cx="11360700" cy="1734300"/>
          </a:xfrm>
          <a:prstGeom prst="rect">
            <a:avLst/>
          </a:prstGeom>
        </p:spPr>
        <p:txBody>
          <a:bodyPr anchorCtr="0" anchor="t" bIns="121900" lIns="121900" spcFirstLastPara="1" rIns="121900" wrap="square" tIns="121900">
            <a:normAutofit/>
          </a:bodyPr>
          <a:lstStyle>
            <a:lvl1pPr indent="-381000" lvl="0" marL="457200" algn="ctr">
              <a:spcBef>
                <a:spcPts val="0"/>
              </a:spcBef>
              <a:spcAft>
                <a:spcPts val="0"/>
              </a:spcAft>
              <a:buSzPts val="2400"/>
              <a:buChar char="●"/>
              <a:defRPr/>
            </a:lvl1pPr>
            <a:lvl2pPr indent="-349250" lvl="1" marL="914400" algn="ctr">
              <a:spcBef>
                <a:spcPts val="0"/>
              </a:spcBef>
              <a:spcAft>
                <a:spcPts val="0"/>
              </a:spcAft>
              <a:buSzPts val="1900"/>
              <a:buChar char="○"/>
              <a:defRPr/>
            </a:lvl2pPr>
            <a:lvl3pPr indent="-349250" lvl="2" marL="1371600" algn="ctr">
              <a:spcBef>
                <a:spcPts val="0"/>
              </a:spcBef>
              <a:spcAft>
                <a:spcPts val="0"/>
              </a:spcAft>
              <a:buSzPts val="1900"/>
              <a:buChar char="■"/>
              <a:defRPr/>
            </a:lvl3pPr>
            <a:lvl4pPr indent="-349250" lvl="3" marL="1828800" algn="ctr">
              <a:spcBef>
                <a:spcPts val="0"/>
              </a:spcBef>
              <a:spcAft>
                <a:spcPts val="0"/>
              </a:spcAft>
              <a:buSzPts val="1900"/>
              <a:buChar char="●"/>
              <a:defRPr/>
            </a:lvl4pPr>
            <a:lvl5pPr indent="-349250" lvl="4" marL="2286000" algn="ctr">
              <a:spcBef>
                <a:spcPts val="0"/>
              </a:spcBef>
              <a:spcAft>
                <a:spcPts val="0"/>
              </a:spcAft>
              <a:buSzPts val="1900"/>
              <a:buChar char="○"/>
              <a:defRPr/>
            </a:lvl5pPr>
            <a:lvl6pPr indent="-349250" lvl="5" marL="2743200" algn="ctr">
              <a:spcBef>
                <a:spcPts val="0"/>
              </a:spcBef>
              <a:spcAft>
                <a:spcPts val="0"/>
              </a:spcAft>
              <a:buSzPts val="1900"/>
              <a:buChar char="■"/>
              <a:defRPr/>
            </a:lvl6pPr>
            <a:lvl7pPr indent="-349250" lvl="6" marL="3200400" algn="ctr">
              <a:spcBef>
                <a:spcPts val="0"/>
              </a:spcBef>
              <a:spcAft>
                <a:spcPts val="0"/>
              </a:spcAft>
              <a:buSzPts val="1900"/>
              <a:buChar char="●"/>
              <a:defRPr/>
            </a:lvl7pPr>
            <a:lvl8pPr indent="-349250" lvl="7" marL="3657600" algn="ctr">
              <a:spcBef>
                <a:spcPts val="0"/>
              </a:spcBef>
              <a:spcAft>
                <a:spcPts val="0"/>
              </a:spcAft>
              <a:buSzPts val="1900"/>
              <a:buChar char="○"/>
              <a:defRPr/>
            </a:lvl8pPr>
            <a:lvl9pPr indent="-349250" lvl="8" marL="4114800" algn="ctr">
              <a:spcBef>
                <a:spcPts val="0"/>
              </a:spcBef>
              <a:spcAft>
                <a:spcPts val="0"/>
              </a:spcAft>
              <a:buSzPts val="1900"/>
              <a:buChar char="■"/>
              <a:defRPr/>
            </a:lvl9pPr>
          </a:lstStyle>
          <a:p/>
        </p:txBody>
      </p:sp>
      <p:sp>
        <p:nvSpPr>
          <p:cNvPr id="56" name="Google Shape;56;p1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9" name="Shape 59"/>
        <p:cNvGrpSpPr/>
        <p:nvPr/>
      </p:nvGrpSpPr>
      <p:grpSpPr>
        <a:xfrm>
          <a:off x="0" y="0"/>
          <a:ext cx="0" cy="0"/>
          <a:chOff x="0" y="0"/>
          <a:chExt cx="0" cy="0"/>
        </a:xfrm>
      </p:grpSpPr>
      <p:sp>
        <p:nvSpPr>
          <p:cNvPr id="60" name="Google Shape;60;p13"/>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lvl1pPr lvl="0" rtl="0" algn="l">
              <a:spcBef>
                <a:spcPts val="0"/>
              </a:spcBef>
              <a:spcAft>
                <a:spcPts val="0"/>
              </a:spcAft>
              <a:buClr>
                <a:schemeClr val="accent1"/>
              </a:buClr>
              <a:buSzPts val="3600"/>
              <a:buFont typeface="Trebuchet MS"/>
              <a:buNone/>
              <a:defRPr sz="3600"/>
            </a:lvl1pPr>
            <a:lvl2pPr lvl="1" rtl="0" algn="l">
              <a:spcBef>
                <a:spcPts val="0"/>
              </a:spcBef>
              <a:spcAft>
                <a:spcPts val="0"/>
              </a:spcAft>
              <a:buSzPts val="4000"/>
              <a:buNone/>
              <a:defRPr/>
            </a:lvl2pPr>
            <a:lvl3pPr lvl="2" rtl="0" algn="l">
              <a:spcBef>
                <a:spcPts val="0"/>
              </a:spcBef>
              <a:spcAft>
                <a:spcPts val="0"/>
              </a:spcAft>
              <a:buSzPts val="4000"/>
              <a:buNone/>
              <a:defRPr/>
            </a:lvl3pPr>
            <a:lvl4pPr lvl="3" rtl="0" algn="l">
              <a:spcBef>
                <a:spcPts val="0"/>
              </a:spcBef>
              <a:spcAft>
                <a:spcPts val="0"/>
              </a:spcAft>
              <a:buSzPts val="4000"/>
              <a:buNone/>
              <a:defRPr/>
            </a:lvl4pPr>
            <a:lvl5pPr lvl="4" rtl="0" algn="l">
              <a:spcBef>
                <a:spcPts val="0"/>
              </a:spcBef>
              <a:spcAft>
                <a:spcPts val="0"/>
              </a:spcAft>
              <a:buSzPts val="4000"/>
              <a:buNone/>
              <a:defRPr/>
            </a:lvl5pPr>
            <a:lvl6pPr lvl="5" rtl="0" algn="l">
              <a:spcBef>
                <a:spcPts val="0"/>
              </a:spcBef>
              <a:spcAft>
                <a:spcPts val="0"/>
              </a:spcAft>
              <a:buSzPts val="4000"/>
              <a:buNone/>
              <a:defRPr/>
            </a:lvl6pPr>
            <a:lvl7pPr lvl="6" rtl="0" algn="l">
              <a:spcBef>
                <a:spcPts val="0"/>
              </a:spcBef>
              <a:spcAft>
                <a:spcPts val="0"/>
              </a:spcAft>
              <a:buSzPts val="4000"/>
              <a:buNone/>
              <a:defRPr/>
            </a:lvl7pPr>
            <a:lvl8pPr lvl="7" rtl="0" algn="l">
              <a:spcBef>
                <a:spcPts val="0"/>
              </a:spcBef>
              <a:spcAft>
                <a:spcPts val="0"/>
              </a:spcAft>
              <a:buSzPts val="4000"/>
              <a:buNone/>
              <a:defRPr/>
            </a:lvl8pPr>
            <a:lvl9pPr lvl="8" rtl="0" algn="l">
              <a:spcBef>
                <a:spcPts val="0"/>
              </a:spcBef>
              <a:spcAft>
                <a:spcPts val="0"/>
              </a:spcAft>
              <a:buSzPts val="4000"/>
              <a:buNone/>
              <a:defRPr/>
            </a:lvl9pPr>
          </a:lstStyle>
          <a:p/>
        </p:txBody>
      </p:sp>
      <p:sp>
        <p:nvSpPr>
          <p:cNvPr id="61" name="Google Shape;61;p13"/>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lvl1pPr indent="-320040" lvl="0" marL="457200" rtl="0" algn="l">
              <a:spcBef>
                <a:spcPts val="1000"/>
              </a:spcBef>
              <a:spcAft>
                <a:spcPts val="0"/>
              </a:spcAft>
              <a:buSzPts val="1440"/>
              <a:buChar char="●"/>
              <a:defRPr/>
            </a:lvl1pPr>
            <a:lvl2pPr indent="-320040" lvl="1" marL="914400" rtl="0" algn="l">
              <a:spcBef>
                <a:spcPts val="1000"/>
              </a:spcBef>
              <a:spcAft>
                <a:spcPts val="0"/>
              </a:spcAft>
              <a:buSzPts val="1440"/>
              <a:buChar char="○"/>
              <a:defRPr/>
            </a:lvl2pPr>
            <a:lvl3pPr indent="-320039" lvl="2" marL="1371600" rtl="0" algn="l">
              <a:spcBef>
                <a:spcPts val="1000"/>
              </a:spcBef>
              <a:spcAft>
                <a:spcPts val="0"/>
              </a:spcAft>
              <a:buSzPts val="1440"/>
              <a:buChar char="■"/>
              <a:defRPr/>
            </a:lvl3pPr>
            <a:lvl4pPr indent="-320039" lvl="3" marL="1828800" rtl="0" algn="l">
              <a:spcBef>
                <a:spcPts val="1000"/>
              </a:spcBef>
              <a:spcAft>
                <a:spcPts val="0"/>
              </a:spcAft>
              <a:buSzPts val="1440"/>
              <a:buChar char="●"/>
              <a:defRPr/>
            </a:lvl4pPr>
            <a:lvl5pPr indent="-320039" lvl="4" marL="2286000" rtl="0" algn="l">
              <a:spcBef>
                <a:spcPts val="1000"/>
              </a:spcBef>
              <a:spcAft>
                <a:spcPts val="0"/>
              </a:spcAft>
              <a:buSzPts val="1440"/>
              <a:buChar char="○"/>
              <a:defRPr/>
            </a:lvl5pPr>
            <a:lvl6pPr indent="-320039" lvl="5" marL="2743200" rtl="0" algn="l">
              <a:spcBef>
                <a:spcPts val="1000"/>
              </a:spcBef>
              <a:spcAft>
                <a:spcPts val="0"/>
              </a:spcAft>
              <a:buSzPts val="1440"/>
              <a:buChar char="■"/>
              <a:defRPr/>
            </a:lvl6pPr>
            <a:lvl7pPr indent="-320039" lvl="6" marL="3200400" rtl="0" algn="l">
              <a:spcBef>
                <a:spcPts val="1000"/>
              </a:spcBef>
              <a:spcAft>
                <a:spcPts val="0"/>
              </a:spcAft>
              <a:buSzPts val="1440"/>
              <a:buChar char="●"/>
              <a:defRPr/>
            </a:lvl7pPr>
            <a:lvl8pPr indent="-320040" lvl="7" marL="3657600" rtl="0" algn="l">
              <a:spcBef>
                <a:spcPts val="1000"/>
              </a:spcBef>
              <a:spcAft>
                <a:spcPts val="0"/>
              </a:spcAft>
              <a:buSzPts val="1440"/>
              <a:buChar char="○"/>
              <a:defRPr/>
            </a:lvl8pPr>
            <a:lvl9pPr indent="-320040" lvl="8" marL="4114800" rtl="0" algn="l">
              <a:spcBef>
                <a:spcPts val="1000"/>
              </a:spcBef>
              <a:spcAft>
                <a:spcPts val="0"/>
              </a:spcAft>
              <a:buSzPts val="1440"/>
              <a:buChar char="■"/>
              <a:defRPr/>
            </a:lvl9pPr>
          </a:lstStyle>
          <a:p/>
        </p:txBody>
      </p:sp>
      <p:sp>
        <p:nvSpPr>
          <p:cNvPr id="62" name="Google Shape;62;p13"/>
          <p:cNvSpPr txBox="1"/>
          <p:nvPr>
            <p:ph idx="10" type="dt"/>
          </p:nvPr>
        </p:nvSpPr>
        <p:spPr>
          <a:xfrm>
            <a:off x="7205133" y="6041362"/>
            <a:ext cx="912000" cy="365100"/>
          </a:xfrm>
          <a:prstGeom prst="rect">
            <a:avLst/>
          </a:prstGeom>
          <a:noFill/>
          <a:ln>
            <a:noFill/>
          </a:ln>
        </p:spPr>
        <p:txBody>
          <a:bodyPr anchorCtr="0" anchor="ctr"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3" name="Google Shape;63;p13"/>
          <p:cNvSpPr txBox="1"/>
          <p:nvPr>
            <p:ph idx="11" type="ftr"/>
          </p:nvPr>
        </p:nvSpPr>
        <p:spPr>
          <a:xfrm>
            <a:off x="677334" y="6041362"/>
            <a:ext cx="62976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4" name="Google Shape;64;p13"/>
          <p:cNvSpPr txBox="1"/>
          <p:nvPr>
            <p:ph idx="12" type="sldNum"/>
          </p:nvPr>
        </p:nvSpPr>
        <p:spPr>
          <a:xfrm>
            <a:off x="8590663" y="6041362"/>
            <a:ext cx="683400" cy="3651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cxnSp>
        <p:nvCxnSpPr>
          <p:cNvPr id="20" name="Google Shape;20;p3"/>
          <p:cNvCxnSpPr/>
          <p:nvPr/>
        </p:nvCxnSpPr>
        <p:spPr>
          <a:xfrm>
            <a:off x="855912" y="4796667"/>
            <a:ext cx="520500" cy="0"/>
          </a:xfrm>
          <a:prstGeom prst="straightConnector1">
            <a:avLst/>
          </a:prstGeom>
          <a:noFill/>
          <a:ln cap="flat" cmpd="sng" w="28575">
            <a:solidFill>
              <a:schemeClr val="lt2"/>
            </a:solidFill>
            <a:prstDash val="solid"/>
            <a:round/>
            <a:headEnd len="sm" w="sm" type="none"/>
            <a:tailEnd len="sm" w="sm" type="none"/>
          </a:ln>
        </p:spPr>
      </p:cxnSp>
      <p:sp>
        <p:nvSpPr>
          <p:cNvPr id="21" name="Google Shape;21;p3"/>
          <p:cNvSpPr txBox="1"/>
          <p:nvPr>
            <p:ph type="title"/>
          </p:nvPr>
        </p:nvSpPr>
        <p:spPr>
          <a:xfrm>
            <a:off x="683600" y="2524400"/>
            <a:ext cx="10824900" cy="2030400"/>
          </a:xfrm>
          <a:prstGeom prst="rect">
            <a:avLst/>
          </a:prstGeom>
        </p:spPr>
        <p:txBody>
          <a:bodyPr anchorCtr="0" anchor="b" bIns="121900" lIns="121900" spcFirstLastPara="1" rIns="121900" wrap="square" tIns="121900">
            <a:normAutofit/>
          </a:bodyPr>
          <a:lstStyle>
            <a:lvl1pPr lvl="0">
              <a:spcBef>
                <a:spcPts val="0"/>
              </a:spcBef>
              <a:spcAft>
                <a:spcPts val="0"/>
              </a:spcAft>
              <a:buClr>
                <a:schemeClr val="accent1"/>
              </a:buClr>
              <a:buSzPts val="8000"/>
              <a:buNone/>
              <a:defRPr sz="8000">
                <a:solidFill>
                  <a:schemeClr val="accent1"/>
                </a:solidFill>
              </a:defRPr>
            </a:lvl1pPr>
            <a:lvl2pPr lvl="1">
              <a:spcBef>
                <a:spcPts val="0"/>
              </a:spcBef>
              <a:spcAft>
                <a:spcPts val="0"/>
              </a:spcAft>
              <a:buClr>
                <a:schemeClr val="accent1"/>
              </a:buClr>
              <a:buSzPts val="8000"/>
              <a:buNone/>
              <a:defRPr sz="8000">
                <a:solidFill>
                  <a:schemeClr val="accent1"/>
                </a:solidFill>
              </a:defRPr>
            </a:lvl2pPr>
            <a:lvl3pPr lvl="2">
              <a:spcBef>
                <a:spcPts val="0"/>
              </a:spcBef>
              <a:spcAft>
                <a:spcPts val="0"/>
              </a:spcAft>
              <a:buClr>
                <a:schemeClr val="accent1"/>
              </a:buClr>
              <a:buSzPts val="8000"/>
              <a:buNone/>
              <a:defRPr sz="8000">
                <a:solidFill>
                  <a:schemeClr val="accent1"/>
                </a:solidFill>
              </a:defRPr>
            </a:lvl3pPr>
            <a:lvl4pPr lvl="3">
              <a:spcBef>
                <a:spcPts val="0"/>
              </a:spcBef>
              <a:spcAft>
                <a:spcPts val="0"/>
              </a:spcAft>
              <a:buClr>
                <a:schemeClr val="accent1"/>
              </a:buClr>
              <a:buSzPts val="8000"/>
              <a:buNone/>
              <a:defRPr sz="8000">
                <a:solidFill>
                  <a:schemeClr val="accent1"/>
                </a:solidFill>
              </a:defRPr>
            </a:lvl4pPr>
            <a:lvl5pPr lvl="4">
              <a:spcBef>
                <a:spcPts val="0"/>
              </a:spcBef>
              <a:spcAft>
                <a:spcPts val="0"/>
              </a:spcAft>
              <a:buClr>
                <a:schemeClr val="accent1"/>
              </a:buClr>
              <a:buSzPts val="8000"/>
              <a:buNone/>
              <a:defRPr sz="8000">
                <a:solidFill>
                  <a:schemeClr val="accent1"/>
                </a:solidFill>
              </a:defRPr>
            </a:lvl5pPr>
            <a:lvl6pPr lvl="5">
              <a:spcBef>
                <a:spcPts val="0"/>
              </a:spcBef>
              <a:spcAft>
                <a:spcPts val="0"/>
              </a:spcAft>
              <a:buClr>
                <a:schemeClr val="accent1"/>
              </a:buClr>
              <a:buSzPts val="8000"/>
              <a:buNone/>
              <a:defRPr sz="8000">
                <a:solidFill>
                  <a:schemeClr val="accent1"/>
                </a:solidFill>
              </a:defRPr>
            </a:lvl6pPr>
            <a:lvl7pPr lvl="6">
              <a:spcBef>
                <a:spcPts val="0"/>
              </a:spcBef>
              <a:spcAft>
                <a:spcPts val="0"/>
              </a:spcAft>
              <a:buClr>
                <a:schemeClr val="accent1"/>
              </a:buClr>
              <a:buSzPts val="8000"/>
              <a:buNone/>
              <a:defRPr sz="8000">
                <a:solidFill>
                  <a:schemeClr val="accent1"/>
                </a:solidFill>
              </a:defRPr>
            </a:lvl7pPr>
            <a:lvl8pPr lvl="7">
              <a:spcBef>
                <a:spcPts val="0"/>
              </a:spcBef>
              <a:spcAft>
                <a:spcPts val="0"/>
              </a:spcAft>
              <a:buClr>
                <a:schemeClr val="accent1"/>
              </a:buClr>
              <a:buSzPts val="8000"/>
              <a:buNone/>
              <a:defRPr sz="8000">
                <a:solidFill>
                  <a:schemeClr val="accent1"/>
                </a:solidFill>
              </a:defRPr>
            </a:lvl8pPr>
            <a:lvl9pPr lvl="8">
              <a:spcBef>
                <a:spcPts val="0"/>
              </a:spcBef>
              <a:spcAft>
                <a:spcPts val="0"/>
              </a:spcAft>
              <a:buClr>
                <a:schemeClr val="accent1"/>
              </a:buClr>
              <a:buSzPts val="8000"/>
              <a:buNone/>
              <a:defRPr sz="8000">
                <a:solidFill>
                  <a:schemeClr val="accent1"/>
                </a:solidFill>
              </a:defRPr>
            </a:lvl9pPr>
          </a:lstStyle>
          <a:p/>
        </p:txBody>
      </p:sp>
      <p:sp>
        <p:nvSpPr>
          <p:cNvPr id="22" name="Google Shape;22;p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6727600"/>
            <a:ext cx="12192000" cy="1305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5" name="Google Shape;25;p4"/>
          <p:cNvSpPr txBox="1"/>
          <p:nvPr>
            <p:ph type="title"/>
          </p:nvPr>
        </p:nvSpPr>
        <p:spPr>
          <a:xfrm>
            <a:off x="415600" y="593367"/>
            <a:ext cx="11360700" cy="817500"/>
          </a:xfrm>
          <a:prstGeom prst="rect">
            <a:avLst/>
          </a:prstGeom>
        </p:spPr>
        <p:txBody>
          <a:bodyPr anchorCtr="0" anchor="t"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6" name="Google Shape;26;p4"/>
          <p:cNvSpPr txBox="1"/>
          <p:nvPr>
            <p:ph idx="1" type="body"/>
          </p:nvPr>
        </p:nvSpPr>
        <p:spPr>
          <a:xfrm>
            <a:off x="415600" y="1562133"/>
            <a:ext cx="11360700" cy="4529700"/>
          </a:xfrm>
          <a:prstGeom prst="rect">
            <a:avLst/>
          </a:prstGeom>
        </p:spPr>
        <p:txBody>
          <a:bodyPr anchorCtr="0" anchor="t" bIns="121900" lIns="121900" spcFirstLastPara="1" rIns="121900" wrap="square" tIns="121900">
            <a:normAutofit/>
          </a:bodyPr>
          <a:lstStyle>
            <a:lvl1pPr indent="-381000" lvl="0" marL="457200">
              <a:spcBef>
                <a:spcPts val="0"/>
              </a:spcBef>
              <a:spcAft>
                <a:spcPts val="0"/>
              </a:spcAft>
              <a:buSzPts val="24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27" name="Google Shape;27;p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sp>
        <p:nvSpPr>
          <p:cNvPr id="29" name="Google Shape;29;p5"/>
          <p:cNvSpPr txBox="1"/>
          <p:nvPr>
            <p:ph type="title"/>
          </p:nvPr>
        </p:nvSpPr>
        <p:spPr>
          <a:xfrm>
            <a:off x="415600" y="593367"/>
            <a:ext cx="11360700" cy="817500"/>
          </a:xfrm>
          <a:prstGeom prst="rect">
            <a:avLst/>
          </a:prstGeom>
        </p:spPr>
        <p:txBody>
          <a:bodyPr anchorCtr="0" anchor="t"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 name="Google Shape;30;p5"/>
          <p:cNvSpPr txBox="1"/>
          <p:nvPr>
            <p:ph idx="1" type="body"/>
          </p:nvPr>
        </p:nvSpPr>
        <p:spPr>
          <a:xfrm>
            <a:off x="415600" y="1562233"/>
            <a:ext cx="5333100" cy="45297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1" name="Google Shape;31;p5"/>
          <p:cNvSpPr txBox="1"/>
          <p:nvPr>
            <p:ph idx="2" type="body"/>
          </p:nvPr>
        </p:nvSpPr>
        <p:spPr>
          <a:xfrm>
            <a:off x="6443200" y="1562233"/>
            <a:ext cx="5333100" cy="45297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2" name="Google Shape;32;p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6"/>
          <p:cNvSpPr txBox="1"/>
          <p:nvPr>
            <p:ph type="title"/>
          </p:nvPr>
        </p:nvSpPr>
        <p:spPr>
          <a:xfrm>
            <a:off x="415600" y="593367"/>
            <a:ext cx="11360700" cy="817500"/>
          </a:xfrm>
          <a:prstGeom prst="rect">
            <a:avLst/>
          </a:prstGeom>
        </p:spPr>
        <p:txBody>
          <a:bodyPr anchorCtr="0" anchor="t"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5" name="Google Shape;35;p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38" name="Google Shape;38;p7"/>
          <p:cNvSpPr txBox="1"/>
          <p:nvPr>
            <p:ph idx="1" type="body"/>
          </p:nvPr>
        </p:nvSpPr>
        <p:spPr>
          <a:xfrm>
            <a:off x="415600" y="1852800"/>
            <a:ext cx="3744000" cy="4239300"/>
          </a:xfrm>
          <a:prstGeom prst="rect">
            <a:avLst/>
          </a:prstGeom>
        </p:spPr>
        <p:txBody>
          <a:bodyPr anchorCtr="0" anchor="t" bIns="121900" lIns="121900" spcFirstLastPara="1" rIns="121900" wrap="square" tIns="121900">
            <a:normAutofit/>
          </a:bodyPr>
          <a:lstStyle>
            <a:lvl1pPr indent="-330200" lvl="0" marL="457200">
              <a:spcBef>
                <a:spcPts val="0"/>
              </a:spcBef>
              <a:spcAft>
                <a:spcPts val="0"/>
              </a:spcAft>
              <a:buSzPts val="1600"/>
              <a:buChar char="●"/>
              <a:defRPr sz="16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9" name="Google Shape;39;p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0" name="Shape 40"/>
        <p:cNvGrpSpPr/>
        <p:nvPr/>
      </p:nvGrpSpPr>
      <p:grpSpPr>
        <a:xfrm>
          <a:off x="0" y="0"/>
          <a:ext cx="0" cy="0"/>
          <a:chOff x="0" y="0"/>
          <a:chExt cx="0" cy="0"/>
        </a:xfrm>
      </p:grpSpPr>
      <p:sp>
        <p:nvSpPr>
          <p:cNvPr id="41" name="Google Shape;41;p8"/>
          <p:cNvSpPr txBox="1"/>
          <p:nvPr>
            <p:ph type="title"/>
          </p:nvPr>
        </p:nvSpPr>
        <p:spPr>
          <a:xfrm>
            <a:off x="653667" y="701800"/>
            <a:ext cx="7472100" cy="5454300"/>
          </a:xfrm>
          <a:prstGeom prst="rect">
            <a:avLst/>
          </a:prstGeom>
        </p:spPr>
        <p:txBody>
          <a:bodyPr anchorCtr="0" anchor="ctr" bIns="121900" lIns="121900" spcFirstLastPara="1" rIns="121900" wrap="square" tIns="121900">
            <a:normAutofit/>
          </a:bodyPr>
          <a:lstStyle>
            <a:lvl1pPr lvl="0">
              <a:spcBef>
                <a:spcPts val="0"/>
              </a:spcBef>
              <a:spcAft>
                <a:spcPts val="0"/>
              </a:spcAft>
              <a:buClr>
                <a:schemeClr val="accent1"/>
              </a:buClr>
              <a:buSzPts val="7200"/>
              <a:buNone/>
              <a:defRPr sz="7200">
                <a:solidFill>
                  <a:schemeClr val="accent1"/>
                </a:solidFill>
              </a:defRPr>
            </a:lvl1pPr>
            <a:lvl2pPr lvl="1">
              <a:spcBef>
                <a:spcPts val="0"/>
              </a:spcBef>
              <a:spcAft>
                <a:spcPts val="0"/>
              </a:spcAft>
              <a:buClr>
                <a:schemeClr val="accent1"/>
              </a:buClr>
              <a:buSzPts val="7200"/>
              <a:buNone/>
              <a:defRPr sz="7200">
                <a:solidFill>
                  <a:schemeClr val="accent1"/>
                </a:solidFill>
              </a:defRPr>
            </a:lvl2pPr>
            <a:lvl3pPr lvl="2">
              <a:spcBef>
                <a:spcPts val="0"/>
              </a:spcBef>
              <a:spcAft>
                <a:spcPts val="0"/>
              </a:spcAft>
              <a:buClr>
                <a:schemeClr val="accent1"/>
              </a:buClr>
              <a:buSzPts val="7200"/>
              <a:buNone/>
              <a:defRPr sz="7200">
                <a:solidFill>
                  <a:schemeClr val="accent1"/>
                </a:solidFill>
              </a:defRPr>
            </a:lvl3pPr>
            <a:lvl4pPr lvl="3">
              <a:spcBef>
                <a:spcPts val="0"/>
              </a:spcBef>
              <a:spcAft>
                <a:spcPts val="0"/>
              </a:spcAft>
              <a:buClr>
                <a:schemeClr val="accent1"/>
              </a:buClr>
              <a:buSzPts val="7200"/>
              <a:buNone/>
              <a:defRPr sz="7200">
                <a:solidFill>
                  <a:schemeClr val="accent1"/>
                </a:solidFill>
              </a:defRPr>
            </a:lvl4pPr>
            <a:lvl5pPr lvl="4">
              <a:spcBef>
                <a:spcPts val="0"/>
              </a:spcBef>
              <a:spcAft>
                <a:spcPts val="0"/>
              </a:spcAft>
              <a:buClr>
                <a:schemeClr val="accent1"/>
              </a:buClr>
              <a:buSzPts val="7200"/>
              <a:buNone/>
              <a:defRPr sz="7200">
                <a:solidFill>
                  <a:schemeClr val="accent1"/>
                </a:solidFill>
              </a:defRPr>
            </a:lvl5pPr>
            <a:lvl6pPr lvl="5">
              <a:spcBef>
                <a:spcPts val="0"/>
              </a:spcBef>
              <a:spcAft>
                <a:spcPts val="0"/>
              </a:spcAft>
              <a:buClr>
                <a:schemeClr val="accent1"/>
              </a:buClr>
              <a:buSzPts val="7200"/>
              <a:buNone/>
              <a:defRPr sz="7200">
                <a:solidFill>
                  <a:schemeClr val="accent1"/>
                </a:solidFill>
              </a:defRPr>
            </a:lvl6pPr>
            <a:lvl7pPr lvl="6">
              <a:spcBef>
                <a:spcPts val="0"/>
              </a:spcBef>
              <a:spcAft>
                <a:spcPts val="0"/>
              </a:spcAft>
              <a:buClr>
                <a:schemeClr val="accent1"/>
              </a:buClr>
              <a:buSzPts val="7200"/>
              <a:buNone/>
              <a:defRPr sz="7200">
                <a:solidFill>
                  <a:schemeClr val="accent1"/>
                </a:solidFill>
              </a:defRPr>
            </a:lvl7pPr>
            <a:lvl8pPr lvl="7">
              <a:spcBef>
                <a:spcPts val="0"/>
              </a:spcBef>
              <a:spcAft>
                <a:spcPts val="0"/>
              </a:spcAft>
              <a:buClr>
                <a:schemeClr val="accent1"/>
              </a:buClr>
              <a:buSzPts val="7200"/>
              <a:buNone/>
              <a:defRPr sz="7200">
                <a:solidFill>
                  <a:schemeClr val="accent1"/>
                </a:solidFill>
              </a:defRPr>
            </a:lvl8pPr>
            <a:lvl9pPr lvl="8">
              <a:spcBef>
                <a:spcPts val="0"/>
              </a:spcBef>
              <a:spcAft>
                <a:spcPts val="0"/>
              </a:spcAft>
              <a:buClr>
                <a:schemeClr val="accent1"/>
              </a:buClr>
              <a:buSzPts val="7200"/>
              <a:buNone/>
              <a:defRPr sz="7200">
                <a:solidFill>
                  <a:schemeClr val="accent1"/>
                </a:solidFill>
              </a:defRPr>
            </a:lvl9pPr>
          </a:lstStyle>
          <a:p/>
        </p:txBody>
      </p:sp>
      <p:sp>
        <p:nvSpPr>
          <p:cNvPr id="42" name="Google Shape;42;p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 name="Shape 43"/>
        <p:cNvGrpSpPr/>
        <p:nvPr/>
      </p:nvGrpSpPr>
      <p:grpSpPr>
        <a:xfrm>
          <a:off x="0" y="0"/>
          <a:ext cx="0" cy="0"/>
          <a:chOff x="0" y="0"/>
          <a:chExt cx="0" cy="0"/>
        </a:xfrm>
      </p:grpSpPr>
      <p:sp>
        <p:nvSpPr>
          <p:cNvPr id="44" name="Google Shape;44;p9"/>
          <p:cNvSpPr/>
          <p:nvPr/>
        </p:nvSpPr>
        <p:spPr>
          <a:xfrm>
            <a:off x="6096000" y="-33"/>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45" name="Google Shape;45;p9"/>
          <p:cNvCxnSpPr/>
          <p:nvPr/>
        </p:nvCxnSpPr>
        <p:spPr>
          <a:xfrm>
            <a:off x="6706233" y="5994000"/>
            <a:ext cx="915300" cy="0"/>
          </a:xfrm>
          <a:prstGeom prst="straightConnector1">
            <a:avLst/>
          </a:prstGeom>
          <a:noFill/>
          <a:ln cap="flat" cmpd="sng" w="19050">
            <a:solidFill>
              <a:schemeClr val="lt2"/>
            </a:solidFill>
            <a:prstDash val="solid"/>
            <a:round/>
            <a:headEnd len="sm" w="sm" type="none"/>
            <a:tailEnd len="sm" w="sm" type="none"/>
          </a:ln>
        </p:spPr>
      </p:cxnSp>
      <p:sp>
        <p:nvSpPr>
          <p:cNvPr id="46" name="Google Shape;46;p9"/>
          <p:cNvSpPr txBox="1"/>
          <p:nvPr>
            <p:ph type="title"/>
          </p:nvPr>
        </p:nvSpPr>
        <p:spPr>
          <a:xfrm>
            <a:off x="354000" y="1843133"/>
            <a:ext cx="5393700" cy="1777500"/>
          </a:xfrm>
          <a:prstGeom prst="rect">
            <a:avLst/>
          </a:prstGeom>
        </p:spPr>
        <p:txBody>
          <a:bodyPr anchorCtr="0" anchor="b" bIns="121900" lIns="121900" spcFirstLastPara="1" rIns="121900" wrap="square" tIns="121900">
            <a:normAutofit/>
          </a:bodyPr>
          <a:lstStyle>
            <a:lvl1pPr lvl="0" algn="ctr">
              <a:spcBef>
                <a:spcPts val="0"/>
              </a:spcBef>
              <a:spcAft>
                <a:spcPts val="0"/>
              </a:spcAft>
              <a:buClr>
                <a:schemeClr val="lt2"/>
              </a:buClr>
              <a:buSzPts val="5600"/>
              <a:buNone/>
              <a:defRPr sz="5600">
                <a:solidFill>
                  <a:schemeClr val="lt2"/>
                </a:solidFill>
              </a:defRPr>
            </a:lvl1pPr>
            <a:lvl2pPr lvl="1" algn="ctr">
              <a:spcBef>
                <a:spcPts val="0"/>
              </a:spcBef>
              <a:spcAft>
                <a:spcPts val="0"/>
              </a:spcAft>
              <a:buClr>
                <a:schemeClr val="lt2"/>
              </a:buClr>
              <a:buSzPts val="5600"/>
              <a:buNone/>
              <a:defRPr sz="5600">
                <a:solidFill>
                  <a:schemeClr val="lt2"/>
                </a:solidFill>
              </a:defRPr>
            </a:lvl2pPr>
            <a:lvl3pPr lvl="2" algn="ctr">
              <a:spcBef>
                <a:spcPts val="0"/>
              </a:spcBef>
              <a:spcAft>
                <a:spcPts val="0"/>
              </a:spcAft>
              <a:buClr>
                <a:schemeClr val="lt2"/>
              </a:buClr>
              <a:buSzPts val="5600"/>
              <a:buNone/>
              <a:defRPr sz="5600">
                <a:solidFill>
                  <a:schemeClr val="lt2"/>
                </a:solidFill>
              </a:defRPr>
            </a:lvl3pPr>
            <a:lvl4pPr lvl="3" algn="ctr">
              <a:spcBef>
                <a:spcPts val="0"/>
              </a:spcBef>
              <a:spcAft>
                <a:spcPts val="0"/>
              </a:spcAft>
              <a:buClr>
                <a:schemeClr val="lt2"/>
              </a:buClr>
              <a:buSzPts val="5600"/>
              <a:buNone/>
              <a:defRPr sz="5600">
                <a:solidFill>
                  <a:schemeClr val="lt2"/>
                </a:solidFill>
              </a:defRPr>
            </a:lvl4pPr>
            <a:lvl5pPr lvl="4" algn="ctr">
              <a:spcBef>
                <a:spcPts val="0"/>
              </a:spcBef>
              <a:spcAft>
                <a:spcPts val="0"/>
              </a:spcAft>
              <a:buClr>
                <a:schemeClr val="lt2"/>
              </a:buClr>
              <a:buSzPts val="5600"/>
              <a:buNone/>
              <a:defRPr sz="5600">
                <a:solidFill>
                  <a:schemeClr val="lt2"/>
                </a:solidFill>
              </a:defRPr>
            </a:lvl5pPr>
            <a:lvl6pPr lvl="5" algn="ctr">
              <a:spcBef>
                <a:spcPts val="0"/>
              </a:spcBef>
              <a:spcAft>
                <a:spcPts val="0"/>
              </a:spcAft>
              <a:buClr>
                <a:schemeClr val="lt2"/>
              </a:buClr>
              <a:buSzPts val="5600"/>
              <a:buNone/>
              <a:defRPr sz="5600">
                <a:solidFill>
                  <a:schemeClr val="lt2"/>
                </a:solidFill>
              </a:defRPr>
            </a:lvl6pPr>
            <a:lvl7pPr lvl="6" algn="ctr">
              <a:spcBef>
                <a:spcPts val="0"/>
              </a:spcBef>
              <a:spcAft>
                <a:spcPts val="0"/>
              </a:spcAft>
              <a:buClr>
                <a:schemeClr val="lt2"/>
              </a:buClr>
              <a:buSzPts val="5600"/>
              <a:buNone/>
              <a:defRPr sz="5600">
                <a:solidFill>
                  <a:schemeClr val="lt2"/>
                </a:solidFill>
              </a:defRPr>
            </a:lvl7pPr>
            <a:lvl8pPr lvl="7" algn="ctr">
              <a:spcBef>
                <a:spcPts val="0"/>
              </a:spcBef>
              <a:spcAft>
                <a:spcPts val="0"/>
              </a:spcAft>
              <a:buClr>
                <a:schemeClr val="lt2"/>
              </a:buClr>
              <a:buSzPts val="5600"/>
              <a:buNone/>
              <a:defRPr sz="5600">
                <a:solidFill>
                  <a:schemeClr val="lt2"/>
                </a:solidFill>
              </a:defRPr>
            </a:lvl8pPr>
            <a:lvl9pPr lvl="8" algn="ctr">
              <a:spcBef>
                <a:spcPts val="0"/>
              </a:spcBef>
              <a:spcAft>
                <a:spcPts val="0"/>
              </a:spcAft>
              <a:buClr>
                <a:schemeClr val="lt2"/>
              </a:buClr>
              <a:buSzPts val="5600"/>
              <a:buNone/>
              <a:defRPr sz="5600">
                <a:solidFill>
                  <a:schemeClr val="lt2"/>
                </a:solidFill>
              </a:defRPr>
            </a:lvl9pPr>
          </a:lstStyle>
          <a:p/>
        </p:txBody>
      </p:sp>
      <p:sp>
        <p:nvSpPr>
          <p:cNvPr id="47" name="Google Shape;47;p9"/>
          <p:cNvSpPr txBox="1"/>
          <p:nvPr>
            <p:ph idx="1" type="subTitle"/>
          </p:nvPr>
        </p:nvSpPr>
        <p:spPr>
          <a:xfrm>
            <a:off x="354000" y="3692001"/>
            <a:ext cx="5393700" cy="1794000"/>
          </a:xfrm>
          <a:prstGeom prst="rect">
            <a:avLst/>
          </a:prstGeom>
        </p:spPr>
        <p:txBody>
          <a:bodyPr anchorCtr="0" anchor="t" bIns="121900" lIns="121900" spcFirstLastPara="1" rIns="121900" wrap="square" tIns="12190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8" name="Google Shape;48;p9"/>
          <p:cNvSpPr txBox="1"/>
          <p:nvPr>
            <p:ph idx="2" type="body"/>
          </p:nvPr>
        </p:nvSpPr>
        <p:spPr>
          <a:xfrm>
            <a:off x="6586000" y="965600"/>
            <a:ext cx="5115900" cy="4926900"/>
          </a:xfrm>
          <a:prstGeom prst="rect">
            <a:avLst/>
          </a:prstGeom>
        </p:spPr>
        <p:txBody>
          <a:bodyPr anchorCtr="0" anchor="ctr" bIns="121900" lIns="121900" spcFirstLastPara="1" rIns="121900" wrap="square" tIns="121900">
            <a:normAutofit/>
          </a:bodyPr>
          <a:lstStyle>
            <a:lvl1pPr indent="-381000" lvl="0" marL="457200">
              <a:spcBef>
                <a:spcPts val="0"/>
              </a:spcBef>
              <a:spcAft>
                <a:spcPts val="0"/>
              </a:spcAft>
              <a:buClr>
                <a:schemeClr val="accent1"/>
              </a:buClr>
              <a:buSzPts val="2400"/>
              <a:buChar char="●"/>
              <a:defRPr>
                <a:solidFill>
                  <a:schemeClr val="accent1"/>
                </a:solidFill>
              </a:defRPr>
            </a:lvl1pPr>
            <a:lvl2pPr indent="-349250" lvl="1" marL="914400">
              <a:spcBef>
                <a:spcPts val="0"/>
              </a:spcBef>
              <a:spcAft>
                <a:spcPts val="0"/>
              </a:spcAft>
              <a:buClr>
                <a:schemeClr val="accent1"/>
              </a:buClr>
              <a:buSzPts val="1900"/>
              <a:buChar char="○"/>
              <a:defRPr>
                <a:solidFill>
                  <a:schemeClr val="accent1"/>
                </a:solidFill>
              </a:defRPr>
            </a:lvl2pPr>
            <a:lvl3pPr indent="-349250" lvl="2" marL="1371600">
              <a:spcBef>
                <a:spcPts val="0"/>
              </a:spcBef>
              <a:spcAft>
                <a:spcPts val="0"/>
              </a:spcAft>
              <a:buClr>
                <a:schemeClr val="accent1"/>
              </a:buClr>
              <a:buSzPts val="1900"/>
              <a:buChar char="■"/>
              <a:defRPr>
                <a:solidFill>
                  <a:schemeClr val="accent1"/>
                </a:solidFill>
              </a:defRPr>
            </a:lvl3pPr>
            <a:lvl4pPr indent="-349250" lvl="3" marL="1828800">
              <a:spcBef>
                <a:spcPts val="0"/>
              </a:spcBef>
              <a:spcAft>
                <a:spcPts val="0"/>
              </a:spcAft>
              <a:buClr>
                <a:schemeClr val="accent1"/>
              </a:buClr>
              <a:buSzPts val="1900"/>
              <a:buChar char="●"/>
              <a:defRPr>
                <a:solidFill>
                  <a:schemeClr val="accent1"/>
                </a:solidFill>
              </a:defRPr>
            </a:lvl4pPr>
            <a:lvl5pPr indent="-349250" lvl="4" marL="2286000">
              <a:spcBef>
                <a:spcPts val="0"/>
              </a:spcBef>
              <a:spcAft>
                <a:spcPts val="0"/>
              </a:spcAft>
              <a:buClr>
                <a:schemeClr val="accent1"/>
              </a:buClr>
              <a:buSzPts val="1900"/>
              <a:buChar char="○"/>
              <a:defRPr>
                <a:solidFill>
                  <a:schemeClr val="accent1"/>
                </a:solidFill>
              </a:defRPr>
            </a:lvl5pPr>
            <a:lvl6pPr indent="-349250" lvl="5" marL="2743200">
              <a:spcBef>
                <a:spcPts val="0"/>
              </a:spcBef>
              <a:spcAft>
                <a:spcPts val="0"/>
              </a:spcAft>
              <a:buClr>
                <a:schemeClr val="accent1"/>
              </a:buClr>
              <a:buSzPts val="1900"/>
              <a:buChar char="■"/>
              <a:defRPr>
                <a:solidFill>
                  <a:schemeClr val="accent1"/>
                </a:solidFill>
              </a:defRPr>
            </a:lvl6pPr>
            <a:lvl7pPr indent="-349250" lvl="6" marL="3200400">
              <a:spcBef>
                <a:spcPts val="0"/>
              </a:spcBef>
              <a:spcAft>
                <a:spcPts val="0"/>
              </a:spcAft>
              <a:buClr>
                <a:schemeClr val="accent1"/>
              </a:buClr>
              <a:buSzPts val="1900"/>
              <a:buChar char="●"/>
              <a:defRPr>
                <a:solidFill>
                  <a:schemeClr val="accent1"/>
                </a:solidFill>
              </a:defRPr>
            </a:lvl7pPr>
            <a:lvl8pPr indent="-349250" lvl="7" marL="3657600">
              <a:spcBef>
                <a:spcPts val="0"/>
              </a:spcBef>
              <a:spcAft>
                <a:spcPts val="0"/>
              </a:spcAft>
              <a:buClr>
                <a:schemeClr val="accent1"/>
              </a:buClr>
              <a:buSzPts val="1900"/>
              <a:buChar char="○"/>
              <a:defRPr>
                <a:solidFill>
                  <a:schemeClr val="accent1"/>
                </a:solidFill>
              </a:defRPr>
            </a:lvl8pPr>
            <a:lvl9pPr indent="-349250" lvl="8" marL="4114800">
              <a:spcBef>
                <a:spcPts val="0"/>
              </a:spcBef>
              <a:spcAft>
                <a:spcPts val="0"/>
              </a:spcAft>
              <a:buClr>
                <a:schemeClr val="accent1"/>
              </a:buClr>
              <a:buSzPts val="1900"/>
              <a:buChar char="■"/>
              <a:defRPr>
                <a:solidFill>
                  <a:schemeClr val="accent1"/>
                </a:solidFill>
              </a:defRPr>
            </a:lvl9pPr>
          </a:lstStyle>
          <a:p/>
        </p:txBody>
      </p:sp>
      <p:sp>
        <p:nvSpPr>
          <p:cNvPr id="49" name="Google Shape;49;p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txBox="1"/>
          <p:nvPr>
            <p:ph idx="1" type="body"/>
          </p:nvPr>
        </p:nvSpPr>
        <p:spPr>
          <a:xfrm>
            <a:off x="415600" y="5640767"/>
            <a:ext cx="7998300" cy="806700"/>
          </a:xfrm>
          <a:prstGeom prst="rect">
            <a:avLst/>
          </a:prstGeom>
        </p:spPr>
        <p:txBody>
          <a:bodyPr anchorCtr="0" anchor="ctr" bIns="121900" lIns="121900" spcFirstLastPara="1" rIns="121900" wrap="square" tIns="121900">
            <a:normAutofit/>
          </a:bodyPr>
          <a:lstStyle>
            <a:lvl1pPr indent="-228600" lvl="0" marL="457200">
              <a:lnSpc>
                <a:spcPct val="100000"/>
              </a:lnSpc>
              <a:spcBef>
                <a:spcPts val="0"/>
              </a:spcBef>
              <a:spcAft>
                <a:spcPts val="0"/>
              </a:spcAft>
              <a:buSzPts val="2400"/>
              <a:buNone/>
              <a:defRPr/>
            </a:lvl1pPr>
          </a:lstStyle>
          <a:p/>
        </p:txBody>
      </p:sp>
      <p:sp>
        <p:nvSpPr>
          <p:cNvPr id="52" name="Google Shape;52;p1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15600" y="593367"/>
            <a:ext cx="11360700" cy="817500"/>
          </a:xfrm>
          <a:prstGeom prst="rect">
            <a:avLst/>
          </a:prstGeom>
          <a:noFill/>
          <a:ln>
            <a:noFill/>
          </a:ln>
        </p:spPr>
        <p:txBody>
          <a:bodyPr anchorCtr="0" anchor="t" bIns="121900" lIns="121900" spcFirstLastPara="1" rIns="121900" wrap="square" tIns="121900">
            <a:normAutofit/>
          </a:bodyPr>
          <a:lstStyle>
            <a:lvl1pPr lvl="0">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4000"/>
              <a:buFont typeface="Old Standard TT"/>
              <a:buNone/>
              <a:defRPr sz="4000">
                <a:solidFill>
                  <a:schemeClr val="dk1"/>
                </a:solidFill>
                <a:latin typeface="Old Standard TT"/>
                <a:ea typeface="Old Standard TT"/>
                <a:cs typeface="Old Standard TT"/>
                <a:sym typeface="Old Standard TT"/>
              </a:defRPr>
            </a:lvl9pPr>
          </a:lstStyle>
          <a:p/>
        </p:txBody>
      </p:sp>
      <p:sp>
        <p:nvSpPr>
          <p:cNvPr id="11" name="Google Shape;11;p1"/>
          <p:cNvSpPr txBox="1"/>
          <p:nvPr>
            <p:ph idx="1" type="body"/>
          </p:nvPr>
        </p:nvSpPr>
        <p:spPr>
          <a:xfrm>
            <a:off x="415600" y="1562133"/>
            <a:ext cx="11360700" cy="4529700"/>
          </a:xfrm>
          <a:prstGeom prst="rect">
            <a:avLst/>
          </a:prstGeom>
          <a:noFill/>
          <a:ln>
            <a:noFill/>
          </a:ln>
        </p:spPr>
        <p:txBody>
          <a:bodyPr anchorCtr="0" anchor="t" bIns="121900" lIns="121900" spcFirstLastPara="1" rIns="121900" wrap="square" tIns="121900">
            <a:normAutofit/>
          </a:bodyPr>
          <a:lstStyle>
            <a:lvl1pPr indent="-381000" lvl="0" marL="457200">
              <a:lnSpc>
                <a:spcPct val="115000"/>
              </a:lnSpc>
              <a:spcBef>
                <a:spcPts val="0"/>
              </a:spcBef>
              <a:spcAft>
                <a:spcPts val="0"/>
              </a:spcAft>
              <a:buClr>
                <a:schemeClr val="dk1"/>
              </a:buClr>
              <a:buSzPts val="2400"/>
              <a:buFont typeface="Old Standard TT"/>
              <a:buChar char="●"/>
              <a:defRPr sz="2400">
                <a:solidFill>
                  <a:schemeClr val="dk1"/>
                </a:solidFill>
                <a:latin typeface="Old Standard TT"/>
                <a:ea typeface="Old Standard TT"/>
                <a:cs typeface="Old Standard TT"/>
                <a:sym typeface="Old Standard TT"/>
              </a:defRPr>
            </a:lvl1pPr>
            <a:lvl2pPr indent="-349250" lvl="1" marL="914400">
              <a:lnSpc>
                <a:spcPct val="115000"/>
              </a:lnSpc>
              <a:spcBef>
                <a:spcPts val="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2pPr>
            <a:lvl3pPr indent="-349250" lvl="2" marL="1371600">
              <a:lnSpc>
                <a:spcPct val="115000"/>
              </a:lnSpc>
              <a:spcBef>
                <a:spcPts val="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3pPr>
            <a:lvl4pPr indent="-349250" lvl="3" marL="1828800">
              <a:lnSpc>
                <a:spcPct val="115000"/>
              </a:lnSpc>
              <a:spcBef>
                <a:spcPts val="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4pPr>
            <a:lvl5pPr indent="-349250" lvl="4" marL="2286000">
              <a:lnSpc>
                <a:spcPct val="115000"/>
              </a:lnSpc>
              <a:spcBef>
                <a:spcPts val="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5pPr>
            <a:lvl6pPr indent="-349250" lvl="5" marL="2743200">
              <a:lnSpc>
                <a:spcPct val="115000"/>
              </a:lnSpc>
              <a:spcBef>
                <a:spcPts val="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6pPr>
            <a:lvl7pPr indent="-349250" lvl="6" marL="3200400">
              <a:lnSpc>
                <a:spcPct val="115000"/>
              </a:lnSpc>
              <a:spcBef>
                <a:spcPts val="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7pPr>
            <a:lvl8pPr indent="-349250" lvl="7" marL="3657600">
              <a:lnSpc>
                <a:spcPct val="115000"/>
              </a:lnSpc>
              <a:spcBef>
                <a:spcPts val="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8pPr>
            <a:lvl9pPr indent="-349250" lvl="8" marL="4114800">
              <a:lnSpc>
                <a:spcPct val="115000"/>
              </a:lnSpc>
              <a:spcBef>
                <a:spcPts val="0"/>
              </a:spcBef>
              <a:spcAft>
                <a:spcPts val="0"/>
              </a:spcAft>
              <a:buClr>
                <a:schemeClr val="dk1"/>
              </a:buClr>
              <a:buSzPts val="1900"/>
              <a:buFont typeface="Old Standard TT"/>
              <a:buChar char="■"/>
              <a:defRPr sz="1900">
                <a:solidFill>
                  <a:schemeClr val="dk1"/>
                </a:solidFill>
                <a:latin typeface="Old Standard TT"/>
                <a:ea typeface="Old Standard TT"/>
                <a:cs typeface="Old Standard TT"/>
                <a:sym typeface="Old Standard TT"/>
              </a:defRPr>
            </a:lvl9pPr>
          </a:lstStyle>
          <a:p/>
        </p:txBody>
      </p:sp>
      <p:sp>
        <p:nvSpPr>
          <p:cNvPr id="12" name="Google Shape;12;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algn="r">
              <a:buNone/>
              <a:defRPr sz="1300">
                <a:solidFill>
                  <a:schemeClr val="dk1"/>
                </a:solidFill>
                <a:latin typeface="Old Standard TT"/>
                <a:ea typeface="Old Standard TT"/>
                <a:cs typeface="Old Standard TT"/>
                <a:sym typeface="Old Standard TT"/>
              </a:defRPr>
            </a:lvl1pPr>
            <a:lvl2pPr lvl="1" algn="r">
              <a:buNone/>
              <a:defRPr sz="1300">
                <a:solidFill>
                  <a:schemeClr val="dk1"/>
                </a:solidFill>
                <a:latin typeface="Old Standard TT"/>
                <a:ea typeface="Old Standard TT"/>
                <a:cs typeface="Old Standard TT"/>
                <a:sym typeface="Old Standard TT"/>
              </a:defRPr>
            </a:lvl2pPr>
            <a:lvl3pPr lvl="2" algn="r">
              <a:buNone/>
              <a:defRPr sz="1300">
                <a:solidFill>
                  <a:schemeClr val="dk1"/>
                </a:solidFill>
                <a:latin typeface="Old Standard TT"/>
                <a:ea typeface="Old Standard TT"/>
                <a:cs typeface="Old Standard TT"/>
                <a:sym typeface="Old Standard TT"/>
              </a:defRPr>
            </a:lvl3pPr>
            <a:lvl4pPr lvl="3" algn="r">
              <a:buNone/>
              <a:defRPr sz="1300">
                <a:solidFill>
                  <a:schemeClr val="dk1"/>
                </a:solidFill>
                <a:latin typeface="Old Standard TT"/>
                <a:ea typeface="Old Standard TT"/>
                <a:cs typeface="Old Standard TT"/>
                <a:sym typeface="Old Standard TT"/>
              </a:defRPr>
            </a:lvl4pPr>
            <a:lvl5pPr lvl="4" algn="r">
              <a:buNone/>
              <a:defRPr sz="1300">
                <a:solidFill>
                  <a:schemeClr val="dk1"/>
                </a:solidFill>
                <a:latin typeface="Old Standard TT"/>
                <a:ea typeface="Old Standard TT"/>
                <a:cs typeface="Old Standard TT"/>
                <a:sym typeface="Old Standard TT"/>
              </a:defRPr>
            </a:lvl5pPr>
            <a:lvl6pPr lvl="5" algn="r">
              <a:buNone/>
              <a:defRPr sz="1300">
                <a:solidFill>
                  <a:schemeClr val="dk1"/>
                </a:solidFill>
                <a:latin typeface="Old Standard TT"/>
                <a:ea typeface="Old Standard TT"/>
                <a:cs typeface="Old Standard TT"/>
                <a:sym typeface="Old Standard TT"/>
              </a:defRPr>
            </a:lvl6pPr>
            <a:lvl7pPr lvl="6" algn="r">
              <a:buNone/>
              <a:defRPr sz="1300">
                <a:solidFill>
                  <a:schemeClr val="dk1"/>
                </a:solidFill>
                <a:latin typeface="Old Standard TT"/>
                <a:ea typeface="Old Standard TT"/>
                <a:cs typeface="Old Standard TT"/>
                <a:sym typeface="Old Standard TT"/>
              </a:defRPr>
            </a:lvl7pPr>
            <a:lvl8pPr lvl="7" algn="r">
              <a:buNone/>
              <a:defRPr sz="1300">
                <a:solidFill>
                  <a:schemeClr val="dk1"/>
                </a:solidFill>
                <a:latin typeface="Old Standard TT"/>
                <a:ea typeface="Old Standard TT"/>
                <a:cs typeface="Old Standard TT"/>
                <a:sym typeface="Old Standard TT"/>
              </a:defRPr>
            </a:lvl8pPr>
            <a:lvl9pPr lvl="8" algn="r">
              <a:buNone/>
              <a:defRPr sz="13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6.jp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7.pn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0.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26.png"/><Relationship Id="rId4" Type="http://schemas.openxmlformats.org/officeDocument/2006/relationships/image" Target="../media/image13.png"/></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7.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5.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6.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22.png"/><Relationship Id="rId4" Type="http://schemas.openxmlformats.org/officeDocument/2006/relationships/image" Target="../media/image23.png"/></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0.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9.png"/><Relationship Id="rId4" Type="http://schemas.openxmlformats.org/officeDocument/2006/relationships/image" Target="../media/image24.png"/><Relationship Id="rId5" Type="http://schemas.openxmlformats.org/officeDocument/2006/relationships/image" Target="../media/image21.png"/></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4.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5.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8.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4.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5.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7.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8.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0.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3.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4.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5.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6.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8.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0.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3.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4.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5.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6.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7.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8.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0.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1.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3.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5.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6.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7.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8.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0.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1.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3.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5.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6.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7.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8.xml"/><Relationship Id="rId3" Type="http://schemas.openxmlformats.org/officeDocument/2006/relationships/image" Target="../media/image27.png"/><Relationship Id="rId4" Type="http://schemas.openxmlformats.org/officeDocument/2006/relationships/image" Target="../media/image29.png"/></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9.xml"/><Relationship Id="rId3" Type="http://schemas.openxmlformats.org/officeDocument/2006/relationships/image" Target="../media/image2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 Id="rId3" Type="http://schemas.openxmlformats.org/officeDocument/2006/relationships/image" Target="../media/image20.png"/><Relationship Id="rId4" Type="http://schemas.openxmlformats.org/officeDocument/2006/relationships/image" Target="../media/image25.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8.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1.jp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ctrTitle"/>
          </p:nvPr>
        </p:nvSpPr>
        <p:spPr>
          <a:xfrm>
            <a:off x="683600" y="2524400"/>
            <a:ext cx="10824900" cy="2030400"/>
          </a:xfrm>
          <a:prstGeom prst="rect">
            <a:avLst/>
          </a:prstGeom>
          <a:noFill/>
          <a:ln>
            <a:noFill/>
          </a:ln>
        </p:spPr>
        <p:txBody>
          <a:bodyPr anchorCtr="0" anchor="b" bIns="45700" lIns="91425" spcFirstLastPara="1" rIns="91425" wrap="square" tIns="45700">
            <a:normAutofit/>
          </a:bodyPr>
          <a:lstStyle/>
          <a:p>
            <a:pPr indent="0" lvl="0" marL="0" rtl="0" algn="ctr">
              <a:spcBef>
                <a:spcPts val="0"/>
              </a:spcBef>
              <a:spcAft>
                <a:spcPts val="0"/>
              </a:spcAft>
              <a:buClr>
                <a:schemeClr val="accent1"/>
              </a:buClr>
              <a:buSzPts val="5400"/>
              <a:buFont typeface="Trebuchet MS"/>
              <a:buNone/>
            </a:pPr>
            <a:r>
              <a:rPr lang="en-US" sz="5400"/>
              <a:t>IN AN ELECTION WAR ROOM</a:t>
            </a:r>
            <a:endParaRPr sz="5400"/>
          </a:p>
          <a:p>
            <a:pPr indent="0" lvl="0" marL="0" rtl="0" algn="ctr">
              <a:spcBef>
                <a:spcPts val="0"/>
              </a:spcBef>
              <a:spcAft>
                <a:spcPts val="0"/>
              </a:spcAft>
              <a:buClr>
                <a:schemeClr val="dk1"/>
              </a:buClr>
              <a:buSzPts val="3200"/>
              <a:buFont typeface="Arial"/>
              <a:buNone/>
            </a:pPr>
            <a:r>
              <a:rPr lang="en-US" sz="4000">
                <a:solidFill>
                  <a:schemeClr val="accent2"/>
                </a:solidFill>
              </a:rPr>
              <a:t>ASSIGNMENT</a:t>
            </a:r>
            <a:endParaRPr sz="5400"/>
          </a:p>
        </p:txBody>
      </p:sp>
      <p:sp>
        <p:nvSpPr>
          <p:cNvPr id="70" name="Google Shape;70;p14"/>
          <p:cNvSpPr txBox="1"/>
          <p:nvPr>
            <p:ph idx="1" type="subTitle"/>
          </p:nvPr>
        </p:nvSpPr>
        <p:spPr>
          <a:xfrm>
            <a:off x="683600" y="5120852"/>
            <a:ext cx="10824900" cy="10500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ctr">
              <a:spcBef>
                <a:spcPts val="0"/>
              </a:spcBef>
              <a:spcAft>
                <a:spcPts val="0"/>
              </a:spcAft>
              <a:buSzPct val="80000"/>
              <a:buNone/>
            </a:pPr>
            <a:r>
              <a:rPr lang="en-US" sz="4000"/>
              <a:t>Shubh Tandon (200964) &amp; </a:t>
            </a:r>
            <a:endParaRPr sz="4000"/>
          </a:p>
          <a:p>
            <a:pPr indent="0" lvl="0" marL="0" rtl="0" algn="ctr">
              <a:spcBef>
                <a:spcPts val="0"/>
              </a:spcBef>
              <a:spcAft>
                <a:spcPts val="0"/>
              </a:spcAft>
              <a:buSzPct val="80000"/>
              <a:buNone/>
            </a:pPr>
            <a:r>
              <a:rPr lang="en-US" sz="4000"/>
              <a:t>Rishi Kachhwaha (200793)</a:t>
            </a:r>
            <a:endParaRPr sz="4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677328" y="609600"/>
            <a:ext cx="5669700" cy="13209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u="sng"/>
              <a:t>Caste Politics</a:t>
            </a:r>
            <a:endParaRPr u="sng"/>
          </a:p>
        </p:txBody>
      </p:sp>
      <p:sp>
        <p:nvSpPr>
          <p:cNvPr id="136" name="Google Shape;136;p23"/>
          <p:cNvSpPr txBox="1"/>
          <p:nvPr>
            <p:ph idx="1" type="body"/>
          </p:nvPr>
        </p:nvSpPr>
        <p:spPr>
          <a:xfrm>
            <a:off x="-75" y="1930500"/>
            <a:ext cx="12192000" cy="49275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Clr>
                <a:schemeClr val="dk1"/>
              </a:buClr>
              <a:buSzPts val="1100"/>
              <a:buFont typeface="Arial"/>
              <a:buNone/>
            </a:pPr>
            <a:r>
              <a:rPr lang="en-US"/>
              <a:t>It is often seen in Gujarat that Patels plays                                                                                         decisive role in elections here.</a:t>
            </a:r>
            <a:endParaRPr/>
          </a:p>
          <a:p>
            <a:pPr indent="0" lvl="0" marL="0" rtl="0" algn="l">
              <a:spcBef>
                <a:spcPts val="1000"/>
              </a:spcBef>
              <a:spcAft>
                <a:spcPts val="0"/>
              </a:spcAft>
              <a:buClr>
                <a:schemeClr val="dk1"/>
              </a:buClr>
              <a:buSzPts val="1100"/>
              <a:buFont typeface="Arial"/>
              <a:buNone/>
            </a:pPr>
            <a:r>
              <a:rPr lang="en-US"/>
              <a:t>Hardik Patel started camping Patels against                                                                                              BJP but now with him back in BJP camp,                                                                                 AAP can present themselves as a better                                                                       representation of Patels.</a:t>
            </a:r>
            <a:endParaRPr/>
          </a:p>
          <a:p>
            <a:pPr indent="0" lvl="0" marL="0" rtl="0" algn="l">
              <a:spcBef>
                <a:spcPts val="1000"/>
              </a:spcBef>
              <a:spcAft>
                <a:spcPts val="0"/>
              </a:spcAft>
              <a:buNone/>
            </a:pPr>
            <a:r>
              <a:rPr lang="en-US"/>
              <a:t>10% Muslims in Gujarat are also looking to                                                                                    have a better representation as the one                                                                                     Upset with BJP since </a:t>
            </a:r>
            <a:r>
              <a:rPr lang="en-US"/>
              <a:t>Godhra</a:t>
            </a:r>
            <a:r>
              <a:rPr lang="en-US"/>
              <a:t> are not able                                                                           to turn them out of power by Backing Congress.</a:t>
            </a:r>
            <a:endParaRPr/>
          </a:p>
        </p:txBody>
      </p:sp>
      <p:pic>
        <p:nvPicPr>
          <p:cNvPr descr="Battle for Gujarat: Will Modi-Shah be able to protect their home turf? -  Cover Story News - Issue Date: Nov 6, 2017" id="137" name="Google Shape;137;p23"/>
          <p:cNvPicPr preferRelativeResize="0"/>
          <p:nvPr/>
        </p:nvPicPr>
        <p:blipFill rotWithShape="1">
          <a:blip r:embed="rId3">
            <a:alphaModFix/>
          </a:blip>
          <a:srcRect b="0" l="0" r="0" t="0"/>
          <a:stretch/>
        </p:blipFill>
        <p:spPr>
          <a:xfrm>
            <a:off x="6347025" y="0"/>
            <a:ext cx="6140125" cy="6041304"/>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sp>
        <p:nvSpPr>
          <p:cNvPr id="779" name="Google Shape;779;p11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80" name="Google Shape;780;p11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11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87" name="Google Shape;787;p11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11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94" name="Google Shape;794;p11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p11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01" name="Google Shape;801;p11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11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08" name="Google Shape;808;p11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11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15" name="Google Shape;815;p11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sp>
        <p:nvSpPr>
          <p:cNvPr id="821" name="Google Shape;821;p11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22" name="Google Shape;822;p11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 name="Shape 827"/>
        <p:cNvGrpSpPr/>
        <p:nvPr/>
      </p:nvGrpSpPr>
      <p:grpSpPr>
        <a:xfrm>
          <a:off x="0" y="0"/>
          <a:ext cx="0" cy="0"/>
          <a:chOff x="0" y="0"/>
          <a:chExt cx="0" cy="0"/>
        </a:xfrm>
      </p:grpSpPr>
      <p:sp>
        <p:nvSpPr>
          <p:cNvPr id="828" name="Google Shape;828;p12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29" name="Google Shape;829;p12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12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36" name="Google Shape;836;p12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p12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43" name="Google Shape;843;p12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u="sng"/>
              <a:t>2017 Assembly Election results</a:t>
            </a:r>
            <a:endParaRPr u="sng"/>
          </a:p>
        </p:txBody>
      </p:sp>
      <p:sp>
        <p:nvSpPr>
          <p:cNvPr id="144" name="Google Shape;144;p2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Char char="●"/>
            </a:pPr>
            <a:r>
              <a:rPr lang="en-US"/>
              <a:t>Strategy on map on next page →</a:t>
            </a:r>
            <a:endParaRPr/>
          </a:p>
        </p:txBody>
      </p:sp>
      <p:pic>
        <p:nvPicPr>
          <p:cNvPr id="145" name="Google Shape;145;p24"/>
          <p:cNvPicPr preferRelativeResize="0"/>
          <p:nvPr/>
        </p:nvPicPr>
        <p:blipFill>
          <a:blip r:embed="rId3">
            <a:alphaModFix/>
          </a:blip>
          <a:stretch>
            <a:fillRect/>
          </a:stretch>
        </p:blipFill>
        <p:spPr>
          <a:xfrm>
            <a:off x="1164925" y="2604725"/>
            <a:ext cx="4579600" cy="4253276"/>
          </a:xfrm>
          <a:prstGeom prst="rect">
            <a:avLst/>
          </a:prstGeom>
          <a:noFill/>
          <a:ln>
            <a:noFill/>
          </a:ln>
        </p:spPr>
      </p:pic>
      <p:pic>
        <p:nvPicPr>
          <p:cNvPr id="146" name="Google Shape;146;p24"/>
          <p:cNvPicPr preferRelativeResize="0"/>
          <p:nvPr/>
        </p:nvPicPr>
        <p:blipFill>
          <a:blip r:embed="rId4">
            <a:alphaModFix/>
          </a:blip>
          <a:stretch>
            <a:fillRect/>
          </a:stretch>
        </p:blipFill>
        <p:spPr>
          <a:xfrm>
            <a:off x="5744524" y="2604726"/>
            <a:ext cx="5464114" cy="4253275"/>
          </a:xfrm>
          <a:prstGeom prst="rect">
            <a:avLst/>
          </a:prstGeom>
          <a:noFill/>
          <a:ln>
            <a:noFill/>
          </a:ln>
        </p:spPr>
      </p:pic>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sp>
        <p:nvSpPr>
          <p:cNvPr id="849" name="Google Shape;849;p12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50" name="Google Shape;850;p12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12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57" name="Google Shape;857;p12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p12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64" name="Google Shape;864;p12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9" name="Shape 869"/>
        <p:cNvGrpSpPr/>
        <p:nvPr/>
      </p:nvGrpSpPr>
      <p:grpSpPr>
        <a:xfrm>
          <a:off x="0" y="0"/>
          <a:ext cx="0" cy="0"/>
          <a:chOff x="0" y="0"/>
          <a:chExt cx="0" cy="0"/>
        </a:xfrm>
      </p:grpSpPr>
      <p:sp>
        <p:nvSpPr>
          <p:cNvPr id="870" name="Google Shape;870;p12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71" name="Google Shape;871;p12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12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78" name="Google Shape;878;p12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12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85" name="Google Shape;885;p12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12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92" name="Google Shape;892;p12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13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99" name="Google Shape;899;p13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p13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06" name="Google Shape;906;p13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13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13" name="Google Shape;913;p13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accent6"/>
              </a:buClr>
              <a:buSzPts val="3600"/>
              <a:buFont typeface="Trebuchet MS"/>
              <a:buNone/>
            </a:pPr>
            <a:r>
              <a:rPr lang="en-US" u="sng"/>
              <a:t>Studying Constituencies</a:t>
            </a:r>
            <a:endParaRPr u="sng"/>
          </a:p>
        </p:txBody>
      </p:sp>
      <p:sp>
        <p:nvSpPr>
          <p:cNvPr id="152" name="Google Shape;152;p25"/>
          <p:cNvSpPr txBox="1"/>
          <p:nvPr>
            <p:ph idx="1" type="body"/>
          </p:nvPr>
        </p:nvSpPr>
        <p:spPr>
          <a:xfrm>
            <a:off x="-75" y="1930400"/>
            <a:ext cx="12192000" cy="4927500"/>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SzPts val="1440"/>
              <a:buChar char="●"/>
            </a:pPr>
            <a:r>
              <a:rPr lang="en-US"/>
              <a:t>Based on above map, we can make out that barring Ahmedabad and Vadodara constituencies most of the Gujarat is facing tussle of power between INC and BJP as win margins between both parties is marginal.</a:t>
            </a:r>
            <a:endParaRPr/>
          </a:p>
          <a:p>
            <a:pPr indent="-342900" lvl="0" marL="342900" rtl="0" algn="l">
              <a:spcBef>
                <a:spcPts val="1000"/>
              </a:spcBef>
              <a:spcAft>
                <a:spcPts val="0"/>
              </a:spcAft>
              <a:buSzPts val="1440"/>
              <a:buChar char="●"/>
            </a:pPr>
            <a:r>
              <a:rPr lang="en-US"/>
              <a:t>With people not going one way, AAP can make realistic chance within non-vocal and non-firm voters of a </a:t>
            </a:r>
            <a:r>
              <a:rPr lang="en-US"/>
              <a:t>constituency</a:t>
            </a:r>
            <a:r>
              <a:rPr lang="en-US"/>
              <a:t>.</a:t>
            </a:r>
            <a:endParaRPr/>
          </a:p>
          <a:p>
            <a:pPr indent="-342900" lvl="0" marL="342900" rtl="0" algn="l">
              <a:spcBef>
                <a:spcPts val="1000"/>
              </a:spcBef>
              <a:spcAft>
                <a:spcPts val="0"/>
              </a:spcAft>
              <a:buSzPts val="1440"/>
              <a:buChar char="●"/>
            </a:pPr>
            <a:r>
              <a:rPr lang="en-US"/>
              <a:t>Recent AAP success in Surat and nearby region in municipality elections suggests that Aam Aadmi Party is getting in mind of voters of </a:t>
            </a:r>
            <a:r>
              <a:rPr b="1" lang="en-US"/>
              <a:t>Surat</a:t>
            </a:r>
            <a:r>
              <a:rPr lang="en-US"/>
              <a:t>, especially the </a:t>
            </a:r>
            <a:r>
              <a:rPr b="1" lang="en-US"/>
              <a:t>Business class </a:t>
            </a:r>
            <a:r>
              <a:rPr lang="en-US"/>
              <a:t>who are fed-up with polies of previous Governments.</a:t>
            </a:r>
            <a:endParaRPr/>
          </a:p>
          <a:p>
            <a:pPr indent="-342900" lvl="0" marL="342900" rtl="0" algn="l">
              <a:spcBef>
                <a:spcPts val="1000"/>
              </a:spcBef>
              <a:spcAft>
                <a:spcPts val="0"/>
              </a:spcAft>
              <a:buSzPts val="1440"/>
              <a:buChar char="●"/>
            </a:pPr>
            <a:r>
              <a:rPr b="1" lang="en-US"/>
              <a:t>Gandhinagar</a:t>
            </a:r>
            <a:r>
              <a:rPr lang="en-US"/>
              <a:t> GMC elections suggests that huge vote bank of Congress is shifting towards AAP as it bagged 21% of votes there. </a:t>
            </a:r>
            <a:r>
              <a:rPr b="1" lang="en-US"/>
              <a:t>Triangular battles </a:t>
            </a:r>
            <a:r>
              <a:rPr lang="en-US"/>
              <a:t>like in Gandhinagar could prove to be very useful for AAP.</a:t>
            </a:r>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13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20" name="Google Shape;920;p13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13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27" name="Google Shape;927;p13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2" name="Shape 932"/>
        <p:cNvGrpSpPr/>
        <p:nvPr/>
      </p:nvGrpSpPr>
      <p:grpSpPr>
        <a:xfrm>
          <a:off x="0" y="0"/>
          <a:ext cx="0" cy="0"/>
          <a:chOff x="0" y="0"/>
          <a:chExt cx="0" cy="0"/>
        </a:xfrm>
      </p:grpSpPr>
      <p:sp>
        <p:nvSpPr>
          <p:cNvPr id="933" name="Google Shape;933;p13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34" name="Google Shape;934;p13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13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41" name="Google Shape;941;p13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6" name="Shape 946"/>
        <p:cNvGrpSpPr/>
        <p:nvPr/>
      </p:nvGrpSpPr>
      <p:grpSpPr>
        <a:xfrm>
          <a:off x="0" y="0"/>
          <a:ext cx="0" cy="0"/>
          <a:chOff x="0" y="0"/>
          <a:chExt cx="0" cy="0"/>
        </a:xfrm>
      </p:grpSpPr>
      <p:sp>
        <p:nvSpPr>
          <p:cNvPr id="947" name="Google Shape;947;p13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48" name="Google Shape;948;p13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13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55" name="Google Shape;955;p13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0" name="Shape 960"/>
        <p:cNvGrpSpPr/>
        <p:nvPr/>
      </p:nvGrpSpPr>
      <p:grpSpPr>
        <a:xfrm>
          <a:off x="0" y="0"/>
          <a:ext cx="0" cy="0"/>
          <a:chOff x="0" y="0"/>
          <a:chExt cx="0" cy="0"/>
        </a:xfrm>
      </p:grpSpPr>
      <p:sp>
        <p:nvSpPr>
          <p:cNvPr id="961" name="Google Shape;961;p13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62" name="Google Shape;962;p13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7" name="Shape 967"/>
        <p:cNvGrpSpPr/>
        <p:nvPr/>
      </p:nvGrpSpPr>
      <p:grpSpPr>
        <a:xfrm>
          <a:off x="0" y="0"/>
          <a:ext cx="0" cy="0"/>
          <a:chOff x="0" y="0"/>
          <a:chExt cx="0" cy="0"/>
        </a:xfrm>
      </p:grpSpPr>
      <p:sp>
        <p:nvSpPr>
          <p:cNvPr id="968" name="Google Shape;968;p14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69" name="Google Shape;969;p14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sp>
        <p:nvSpPr>
          <p:cNvPr id="975" name="Google Shape;975;p14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76" name="Google Shape;976;p14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14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83" name="Google Shape;983;p14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6"/>
          <p:cNvSpPr txBox="1"/>
          <p:nvPr>
            <p:ph type="title"/>
          </p:nvPr>
        </p:nvSpPr>
        <p:spPr>
          <a:xfrm>
            <a:off x="0" y="0"/>
            <a:ext cx="8596800" cy="8178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u="sng"/>
              <a:t>Star Campaigners </a:t>
            </a:r>
            <a:endParaRPr u="sng"/>
          </a:p>
        </p:txBody>
      </p:sp>
      <p:sp>
        <p:nvSpPr>
          <p:cNvPr id="159" name="Google Shape;159;p26"/>
          <p:cNvSpPr txBox="1"/>
          <p:nvPr>
            <p:ph idx="1" type="body"/>
          </p:nvPr>
        </p:nvSpPr>
        <p:spPr>
          <a:xfrm>
            <a:off x="0" y="817800"/>
            <a:ext cx="8010600" cy="6040200"/>
          </a:xfrm>
          <a:prstGeom prst="rect">
            <a:avLst/>
          </a:prstGeom>
        </p:spPr>
        <p:txBody>
          <a:bodyPr anchorCtr="0" anchor="t" bIns="45700" lIns="91425" spcFirstLastPara="1" rIns="91425" wrap="square" tIns="45700">
            <a:normAutofit fontScale="85000" lnSpcReduction="10000"/>
          </a:bodyPr>
          <a:lstStyle/>
          <a:p>
            <a:pPr indent="0" lvl="0" marL="0" rtl="0" algn="l">
              <a:spcBef>
                <a:spcPts val="1000"/>
              </a:spcBef>
              <a:spcAft>
                <a:spcPts val="0"/>
              </a:spcAft>
              <a:buClr>
                <a:schemeClr val="dk1"/>
              </a:buClr>
              <a:buSzPct val="45833"/>
              <a:buFont typeface="Arial"/>
              <a:buNone/>
            </a:pPr>
            <a:r>
              <a:rPr lang="en-US"/>
              <a:t>Gujarati people would love if a party provides its motherland </a:t>
            </a:r>
            <a:r>
              <a:rPr lang="en-US"/>
              <a:t>representative</a:t>
            </a:r>
            <a:r>
              <a:rPr lang="en-US"/>
              <a:t>.</a:t>
            </a:r>
            <a:endParaRPr/>
          </a:p>
          <a:p>
            <a:pPr indent="0" lvl="0" marL="0" rtl="0" algn="l">
              <a:spcBef>
                <a:spcPts val="1000"/>
              </a:spcBef>
              <a:spcAft>
                <a:spcPts val="0"/>
              </a:spcAft>
              <a:buClr>
                <a:schemeClr val="dk1"/>
              </a:buClr>
              <a:buSzPct val="45833"/>
              <a:buFont typeface="Arial"/>
              <a:buNone/>
            </a:pPr>
            <a:r>
              <a:rPr lang="en-US"/>
              <a:t>Experts believe that current state leadership of BJP have no command among people but it the feeling of Gujaratis of BJP giving its homeland’s PM that’s why BJP managed to marginal victory in 2017.</a:t>
            </a:r>
            <a:endParaRPr/>
          </a:p>
          <a:p>
            <a:pPr indent="0" lvl="0" marL="0" rtl="0" algn="l">
              <a:spcBef>
                <a:spcPts val="1000"/>
              </a:spcBef>
              <a:spcAft>
                <a:spcPts val="0"/>
              </a:spcAft>
              <a:buClr>
                <a:schemeClr val="dk1"/>
              </a:buClr>
              <a:buSzPct val="45833"/>
              <a:buFont typeface="Arial"/>
              <a:buNone/>
            </a:pPr>
            <a:r>
              <a:rPr lang="en-US"/>
              <a:t>For AAP, their over </a:t>
            </a:r>
            <a:r>
              <a:rPr lang="en-US"/>
              <a:t>dependence</a:t>
            </a:r>
            <a:r>
              <a:rPr lang="en-US"/>
              <a:t> on national </a:t>
            </a:r>
            <a:r>
              <a:rPr lang="en-US"/>
              <a:t>convener</a:t>
            </a:r>
            <a:r>
              <a:rPr lang="en-US"/>
              <a:t> Arvind Kejriwal won’t work here. They should focus on local leaders, who speaks in gujarati, have a sense of  belonging to the people of Gujarat.</a:t>
            </a:r>
            <a:endParaRPr/>
          </a:p>
          <a:p>
            <a:pPr indent="0" lvl="0" marL="0" rtl="0" algn="l">
              <a:spcBef>
                <a:spcPts val="1000"/>
              </a:spcBef>
              <a:spcAft>
                <a:spcPts val="0"/>
              </a:spcAft>
              <a:buClr>
                <a:schemeClr val="dk1"/>
              </a:buClr>
              <a:buSzPct val="45833"/>
              <a:buFont typeface="Arial"/>
              <a:buNone/>
            </a:pPr>
            <a:r>
              <a:rPr lang="en-US"/>
              <a:t>Prominent faces of AAP in Gujarat includes Isudan </a:t>
            </a:r>
            <a:r>
              <a:rPr lang="en-US"/>
              <a:t>Gadhvi</a:t>
            </a:r>
            <a:r>
              <a:rPr lang="en-US"/>
              <a:t>, Indranil Rajguru, Gopal Italia to name a few.</a:t>
            </a:r>
            <a:endParaRPr/>
          </a:p>
          <a:p>
            <a:pPr indent="0" lvl="0" marL="0" rtl="0" algn="l">
              <a:spcBef>
                <a:spcPts val="1000"/>
              </a:spcBef>
              <a:spcAft>
                <a:spcPts val="0"/>
              </a:spcAft>
              <a:buClr>
                <a:schemeClr val="dk1"/>
              </a:buClr>
              <a:buSzPct val="45833"/>
              <a:buFont typeface="Arial"/>
              <a:buNone/>
            </a:pPr>
            <a:r>
              <a:rPr lang="en-US"/>
              <a:t>These can be their go-to campaigners as the one is famous TV face for Gujarat and others have been in political set-up for years. </a:t>
            </a:r>
            <a:endParaRPr/>
          </a:p>
          <a:p>
            <a:pPr indent="0" lvl="0" marL="0" rtl="0" algn="l">
              <a:spcBef>
                <a:spcPts val="1000"/>
              </a:spcBef>
              <a:spcAft>
                <a:spcPts val="0"/>
              </a:spcAft>
              <a:buNone/>
            </a:pPr>
            <a:r>
              <a:rPr lang="en-US"/>
              <a:t>While famous Delhi faces can hold an internal strategy role and have some mega road shows in area of dominance.</a:t>
            </a:r>
            <a:endParaRPr/>
          </a:p>
        </p:txBody>
      </p:sp>
      <p:pic>
        <p:nvPicPr>
          <p:cNvPr id="160" name="Google Shape;160;p26"/>
          <p:cNvPicPr preferRelativeResize="0"/>
          <p:nvPr/>
        </p:nvPicPr>
        <p:blipFill>
          <a:blip r:embed="rId3">
            <a:alphaModFix/>
          </a:blip>
          <a:stretch>
            <a:fillRect/>
          </a:stretch>
        </p:blipFill>
        <p:spPr>
          <a:xfrm>
            <a:off x="8010593" y="0"/>
            <a:ext cx="4181400" cy="3318575"/>
          </a:xfrm>
          <a:prstGeom prst="rect">
            <a:avLst/>
          </a:prstGeom>
          <a:noFill/>
          <a:ln>
            <a:noFill/>
          </a:ln>
        </p:spPr>
      </p:pic>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sp>
        <p:nvSpPr>
          <p:cNvPr id="989" name="Google Shape;989;p14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90" name="Google Shape;990;p14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 name="Shape 995"/>
        <p:cNvGrpSpPr/>
        <p:nvPr/>
      </p:nvGrpSpPr>
      <p:grpSpPr>
        <a:xfrm>
          <a:off x="0" y="0"/>
          <a:ext cx="0" cy="0"/>
          <a:chOff x="0" y="0"/>
          <a:chExt cx="0" cy="0"/>
        </a:xfrm>
      </p:grpSpPr>
      <p:sp>
        <p:nvSpPr>
          <p:cNvPr id="996" name="Google Shape;996;p14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997" name="Google Shape;997;p14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 name="Shape 1002"/>
        <p:cNvGrpSpPr/>
        <p:nvPr/>
      </p:nvGrpSpPr>
      <p:grpSpPr>
        <a:xfrm>
          <a:off x="0" y="0"/>
          <a:ext cx="0" cy="0"/>
          <a:chOff x="0" y="0"/>
          <a:chExt cx="0" cy="0"/>
        </a:xfrm>
      </p:grpSpPr>
      <p:sp>
        <p:nvSpPr>
          <p:cNvPr id="1003" name="Google Shape;1003;p14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04" name="Google Shape;1004;p14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9" name="Shape 1009"/>
        <p:cNvGrpSpPr/>
        <p:nvPr/>
      </p:nvGrpSpPr>
      <p:grpSpPr>
        <a:xfrm>
          <a:off x="0" y="0"/>
          <a:ext cx="0" cy="0"/>
          <a:chOff x="0" y="0"/>
          <a:chExt cx="0" cy="0"/>
        </a:xfrm>
      </p:grpSpPr>
      <p:sp>
        <p:nvSpPr>
          <p:cNvPr id="1010" name="Google Shape;1010;p14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11" name="Google Shape;1011;p14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6" name="Shape 1016"/>
        <p:cNvGrpSpPr/>
        <p:nvPr/>
      </p:nvGrpSpPr>
      <p:grpSpPr>
        <a:xfrm>
          <a:off x="0" y="0"/>
          <a:ext cx="0" cy="0"/>
          <a:chOff x="0" y="0"/>
          <a:chExt cx="0" cy="0"/>
        </a:xfrm>
      </p:grpSpPr>
      <p:sp>
        <p:nvSpPr>
          <p:cNvPr id="1017" name="Google Shape;1017;p14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18" name="Google Shape;1018;p14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 name="Shape 1023"/>
        <p:cNvGrpSpPr/>
        <p:nvPr/>
      </p:nvGrpSpPr>
      <p:grpSpPr>
        <a:xfrm>
          <a:off x="0" y="0"/>
          <a:ext cx="0" cy="0"/>
          <a:chOff x="0" y="0"/>
          <a:chExt cx="0" cy="0"/>
        </a:xfrm>
      </p:grpSpPr>
      <p:sp>
        <p:nvSpPr>
          <p:cNvPr id="1024" name="Google Shape;1024;p14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25" name="Google Shape;1025;p14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 name="Shape 1030"/>
        <p:cNvGrpSpPr/>
        <p:nvPr/>
      </p:nvGrpSpPr>
      <p:grpSpPr>
        <a:xfrm>
          <a:off x="0" y="0"/>
          <a:ext cx="0" cy="0"/>
          <a:chOff x="0" y="0"/>
          <a:chExt cx="0" cy="0"/>
        </a:xfrm>
      </p:grpSpPr>
      <p:sp>
        <p:nvSpPr>
          <p:cNvPr id="1031" name="Google Shape;1031;p14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32" name="Google Shape;1032;p14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sp>
        <p:nvSpPr>
          <p:cNvPr id="1038" name="Google Shape;1038;p15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39" name="Google Shape;1039;p15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15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46" name="Google Shape;1046;p15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15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53" name="Google Shape;1053;p15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0" y="0"/>
            <a:ext cx="8596800" cy="9123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u="sng"/>
              <a:t>Issues in Gujarat and AAP’s Promises</a:t>
            </a:r>
            <a:endParaRPr u="sng"/>
          </a:p>
        </p:txBody>
      </p:sp>
      <p:sp>
        <p:nvSpPr>
          <p:cNvPr id="167" name="Google Shape;167;p27"/>
          <p:cNvSpPr txBox="1"/>
          <p:nvPr>
            <p:ph idx="1" type="body"/>
          </p:nvPr>
        </p:nvSpPr>
        <p:spPr>
          <a:xfrm>
            <a:off x="0" y="912300"/>
            <a:ext cx="8352300" cy="5945700"/>
          </a:xfrm>
          <a:prstGeom prst="rect">
            <a:avLst/>
          </a:prstGeom>
        </p:spPr>
        <p:txBody>
          <a:bodyPr anchorCtr="0" anchor="t" bIns="45700" lIns="91425" spcFirstLastPara="1" rIns="91425" wrap="square" tIns="45700">
            <a:normAutofit lnSpcReduction="10000"/>
          </a:bodyPr>
          <a:lstStyle/>
          <a:p>
            <a:pPr indent="-320040" lvl="0" marL="457200" rtl="0" algn="l">
              <a:spcBef>
                <a:spcPts val="1000"/>
              </a:spcBef>
              <a:spcAft>
                <a:spcPts val="0"/>
              </a:spcAft>
              <a:buSzPts val="1440"/>
              <a:buChar char="●"/>
            </a:pPr>
            <a:r>
              <a:rPr lang="en-US" u="sng"/>
              <a:t>Corruption </a:t>
            </a:r>
            <a:r>
              <a:rPr lang="en-US"/>
              <a:t>- </a:t>
            </a:r>
            <a:r>
              <a:rPr lang="en-US"/>
              <a:t>Ahead of the Gujarat Assembly elections due later this year, Delhi Chief Minister Arvind Kejriwal on Monday said he will visit the state every week to interact with the public on various issues like corruption and farming, and claimed it was possible to provide free electricity to people if they bring an "honest party" to power in the state.</a:t>
            </a:r>
            <a:endParaRPr/>
          </a:p>
          <a:p>
            <a:pPr indent="-320040" lvl="0" marL="457200" rtl="0" algn="l">
              <a:spcBef>
                <a:spcPts val="0"/>
              </a:spcBef>
              <a:spcAft>
                <a:spcPts val="0"/>
              </a:spcAft>
              <a:buSzPts val="1440"/>
              <a:buChar char="●"/>
            </a:pPr>
            <a:r>
              <a:rPr lang="en-US" u="sng"/>
              <a:t>Electricity issues</a:t>
            </a:r>
            <a:r>
              <a:rPr lang="en-US"/>
              <a:t> - Kejriwal said if Gujarat ministers can enjoy zero electricity bills despite consuming thousands of units, then why not the general public.</a:t>
            </a:r>
            <a:endParaRPr/>
          </a:p>
          <a:p>
            <a:pPr indent="-320040" lvl="0" marL="457200" rtl="0" algn="l">
              <a:spcBef>
                <a:spcPts val="0"/>
              </a:spcBef>
              <a:spcAft>
                <a:spcPts val="0"/>
              </a:spcAft>
              <a:buSzPts val="1440"/>
              <a:buChar char="●"/>
            </a:pPr>
            <a:r>
              <a:rPr lang="en-US"/>
              <a:t>"Today, we should discuss electricity. We will discuss other issues as well. I will visit Gujarat every week and hold 'jan samvad' (public dialogue) on the issues of corruption, agriculture, MSP (minimum support price)," he said.</a:t>
            </a:r>
            <a:endParaRPr/>
          </a:p>
        </p:txBody>
      </p:sp>
      <p:pic>
        <p:nvPicPr>
          <p:cNvPr id="168" name="Google Shape;168;p27"/>
          <p:cNvPicPr preferRelativeResize="0"/>
          <p:nvPr/>
        </p:nvPicPr>
        <p:blipFill>
          <a:blip r:embed="rId3">
            <a:alphaModFix/>
          </a:blip>
          <a:stretch>
            <a:fillRect/>
          </a:stretch>
        </p:blipFill>
        <p:spPr>
          <a:xfrm>
            <a:off x="8352300" y="0"/>
            <a:ext cx="3839700" cy="2150227"/>
          </a:xfrm>
          <a:prstGeom prst="rect">
            <a:avLst/>
          </a:prstGeom>
          <a:noFill/>
          <a:ln>
            <a:noFill/>
          </a:ln>
        </p:spPr>
      </p:pic>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sp>
        <p:nvSpPr>
          <p:cNvPr id="1059" name="Google Shape;1059;p15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60" name="Google Shape;1060;p15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5" name="Shape 1065"/>
        <p:cNvGrpSpPr/>
        <p:nvPr/>
      </p:nvGrpSpPr>
      <p:grpSpPr>
        <a:xfrm>
          <a:off x="0" y="0"/>
          <a:ext cx="0" cy="0"/>
          <a:chOff x="0" y="0"/>
          <a:chExt cx="0" cy="0"/>
        </a:xfrm>
      </p:grpSpPr>
      <p:sp>
        <p:nvSpPr>
          <p:cNvPr id="1066" name="Google Shape;1066;p15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67" name="Google Shape;1067;p15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 name="Shape 1072"/>
        <p:cNvGrpSpPr/>
        <p:nvPr/>
      </p:nvGrpSpPr>
      <p:grpSpPr>
        <a:xfrm>
          <a:off x="0" y="0"/>
          <a:ext cx="0" cy="0"/>
          <a:chOff x="0" y="0"/>
          <a:chExt cx="0" cy="0"/>
        </a:xfrm>
      </p:grpSpPr>
      <p:sp>
        <p:nvSpPr>
          <p:cNvPr id="1073" name="Google Shape;1073;p15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74" name="Google Shape;1074;p15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15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81" name="Google Shape;1081;p15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sp>
        <p:nvSpPr>
          <p:cNvPr id="1087" name="Google Shape;1087;p15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88" name="Google Shape;1088;p15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3" name="Shape 1093"/>
        <p:cNvGrpSpPr/>
        <p:nvPr/>
      </p:nvGrpSpPr>
      <p:grpSpPr>
        <a:xfrm>
          <a:off x="0" y="0"/>
          <a:ext cx="0" cy="0"/>
          <a:chOff x="0" y="0"/>
          <a:chExt cx="0" cy="0"/>
        </a:xfrm>
      </p:grpSpPr>
      <p:sp>
        <p:nvSpPr>
          <p:cNvPr id="1094" name="Google Shape;1094;p15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095" name="Google Shape;1095;p15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15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02" name="Google Shape;1102;p15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7" name="Shape 1107"/>
        <p:cNvGrpSpPr/>
        <p:nvPr/>
      </p:nvGrpSpPr>
      <p:grpSpPr>
        <a:xfrm>
          <a:off x="0" y="0"/>
          <a:ext cx="0" cy="0"/>
          <a:chOff x="0" y="0"/>
          <a:chExt cx="0" cy="0"/>
        </a:xfrm>
      </p:grpSpPr>
      <p:sp>
        <p:nvSpPr>
          <p:cNvPr id="1108" name="Google Shape;1108;p16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09" name="Google Shape;1109;p16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16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16" name="Google Shape;1116;p16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1" name="Shape 1121"/>
        <p:cNvGrpSpPr/>
        <p:nvPr/>
      </p:nvGrpSpPr>
      <p:grpSpPr>
        <a:xfrm>
          <a:off x="0" y="0"/>
          <a:ext cx="0" cy="0"/>
          <a:chOff x="0" y="0"/>
          <a:chExt cx="0" cy="0"/>
        </a:xfrm>
      </p:grpSpPr>
      <p:sp>
        <p:nvSpPr>
          <p:cNvPr id="1122" name="Google Shape;1122;p16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23" name="Google Shape;1123;p16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ph idx="1" type="body"/>
          </p:nvPr>
        </p:nvSpPr>
        <p:spPr>
          <a:xfrm>
            <a:off x="0" y="-1"/>
            <a:ext cx="12192000" cy="68580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Char char="●"/>
            </a:pPr>
            <a:r>
              <a:rPr lang="en-US" u="sng"/>
              <a:t>Minority group related issue</a:t>
            </a:r>
            <a:r>
              <a:rPr lang="en-US"/>
              <a:t> - </a:t>
            </a:r>
            <a:r>
              <a:rPr lang="en-US"/>
              <a:t>“We are well aware of the exploitation and injustice faced by the adivasi community in Gujarat – first at the hands of the British, then tortured by our own people,” the AAP chief said. “It is highly ironic that while the two richest men of our country hail from Gujarat, the most impoverished tribals also belong to this state.”</a:t>
            </a:r>
            <a:endParaRPr/>
          </a:p>
          <a:p>
            <a:pPr indent="-320040" lvl="0" marL="457200" rtl="0" algn="l">
              <a:spcBef>
                <a:spcPts val="0"/>
              </a:spcBef>
              <a:spcAft>
                <a:spcPts val="0"/>
              </a:spcAft>
              <a:buSzPts val="1440"/>
              <a:buChar char="●"/>
            </a:pPr>
            <a:r>
              <a:rPr lang="en-US" u="sng"/>
              <a:t>Gujarat schools</a:t>
            </a:r>
            <a:r>
              <a:rPr lang="en-US"/>
              <a:t> - ‘Kick us out if...’ AAP chief Kejriwal vows to revamp Gujarat schools</a:t>
            </a:r>
            <a:endParaRPr/>
          </a:p>
        </p:txBody>
      </p:sp>
      <p:pic>
        <p:nvPicPr>
          <p:cNvPr id="175" name="Google Shape;175;p28"/>
          <p:cNvPicPr preferRelativeResize="0"/>
          <p:nvPr/>
        </p:nvPicPr>
        <p:blipFill>
          <a:blip r:embed="rId3">
            <a:alphaModFix/>
          </a:blip>
          <a:stretch>
            <a:fillRect/>
          </a:stretch>
        </p:blipFill>
        <p:spPr>
          <a:xfrm>
            <a:off x="6482252" y="4671627"/>
            <a:ext cx="5709750" cy="2186375"/>
          </a:xfrm>
          <a:prstGeom prst="rect">
            <a:avLst/>
          </a:prstGeom>
          <a:noFill/>
          <a:ln>
            <a:noFill/>
          </a:ln>
        </p:spPr>
      </p:pic>
    </p:spTree>
  </p:cSld>
  <p:clrMapOvr>
    <a:masterClrMapping/>
  </p:clrMapOvr>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8" name="Shape 1128"/>
        <p:cNvGrpSpPr/>
        <p:nvPr/>
      </p:nvGrpSpPr>
      <p:grpSpPr>
        <a:xfrm>
          <a:off x="0" y="0"/>
          <a:ext cx="0" cy="0"/>
          <a:chOff x="0" y="0"/>
          <a:chExt cx="0" cy="0"/>
        </a:xfrm>
      </p:grpSpPr>
      <p:sp>
        <p:nvSpPr>
          <p:cNvPr id="1129" name="Google Shape;1129;p16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30" name="Google Shape;1130;p16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5" name="Shape 1135"/>
        <p:cNvGrpSpPr/>
        <p:nvPr/>
      </p:nvGrpSpPr>
      <p:grpSpPr>
        <a:xfrm>
          <a:off x="0" y="0"/>
          <a:ext cx="0" cy="0"/>
          <a:chOff x="0" y="0"/>
          <a:chExt cx="0" cy="0"/>
        </a:xfrm>
      </p:grpSpPr>
      <p:sp>
        <p:nvSpPr>
          <p:cNvPr id="1136" name="Google Shape;1136;p16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37" name="Google Shape;1137;p16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16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44" name="Google Shape;1144;p16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 name="Shape 1149"/>
        <p:cNvGrpSpPr/>
        <p:nvPr/>
      </p:nvGrpSpPr>
      <p:grpSpPr>
        <a:xfrm>
          <a:off x="0" y="0"/>
          <a:ext cx="0" cy="0"/>
          <a:chOff x="0" y="0"/>
          <a:chExt cx="0" cy="0"/>
        </a:xfrm>
      </p:grpSpPr>
      <p:sp>
        <p:nvSpPr>
          <p:cNvPr id="1150" name="Google Shape;1150;p16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51" name="Google Shape;1151;p16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16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58" name="Google Shape;1158;p16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3" name="Shape 1163"/>
        <p:cNvGrpSpPr/>
        <p:nvPr/>
      </p:nvGrpSpPr>
      <p:grpSpPr>
        <a:xfrm>
          <a:off x="0" y="0"/>
          <a:ext cx="0" cy="0"/>
          <a:chOff x="0" y="0"/>
          <a:chExt cx="0" cy="0"/>
        </a:xfrm>
      </p:grpSpPr>
      <p:sp>
        <p:nvSpPr>
          <p:cNvPr id="1164" name="Google Shape;1164;p16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65" name="Google Shape;1165;p16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0" name="Shape 1170"/>
        <p:cNvGrpSpPr/>
        <p:nvPr/>
      </p:nvGrpSpPr>
      <p:grpSpPr>
        <a:xfrm>
          <a:off x="0" y="0"/>
          <a:ext cx="0" cy="0"/>
          <a:chOff x="0" y="0"/>
          <a:chExt cx="0" cy="0"/>
        </a:xfrm>
      </p:grpSpPr>
      <p:sp>
        <p:nvSpPr>
          <p:cNvPr id="1171" name="Google Shape;1171;p16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72" name="Google Shape;1172;p16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 name="Shape 1177"/>
        <p:cNvGrpSpPr/>
        <p:nvPr/>
      </p:nvGrpSpPr>
      <p:grpSpPr>
        <a:xfrm>
          <a:off x="0" y="0"/>
          <a:ext cx="0" cy="0"/>
          <a:chOff x="0" y="0"/>
          <a:chExt cx="0" cy="0"/>
        </a:xfrm>
      </p:grpSpPr>
      <p:sp>
        <p:nvSpPr>
          <p:cNvPr id="1178" name="Google Shape;1178;p17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79" name="Google Shape;1179;p17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sp>
        <p:nvSpPr>
          <p:cNvPr id="1185" name="Google Shape;1185;p17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86" name="Google Shape;1186;p17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sp>
        <p:nvSpPr>
          <p:cNvPr id="1192" name="Google Shape;1192;p17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93" name="Google Shape;1193;p17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txBox="1"/>
          <p:nvPr>
            <p:ph type="title"/>
          </p:nvPr>
        </p:nvSpPr>
        <p:spPr>
          <a:xfrm>
            <a:off x="9" y="0"/>
            <a:ext cx="8596800" cy="13209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u="sng"/>
              <a:t>Campaigning</a:t>
            </a:r>
            <a:endParaRPr u="sng"/>
          </a:p>
        </p:txBody>
      </p:sp>
      <p:sp>
        <p:nvSpPr>
          <p:cNvPr id="182" name="Google Shape;182;p29"/>
          <p:cNvSpPr txBox="1"/>
          <p:nvPr>
            <p:ph idx="1" type="body"/>
          </p:nvPr>
        </p:nvSpPr>
        <p:spPr>
          <a:xfrm>
            <a:off x="0" y="1320900"/>
            <a:ext cx="7314000" cy="55371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Clr>
                <a:schemeClr val="dk1"/>
              </a:buClr>
              <a:buSzPts val="1100"/>
              <a:buFont typeface="Arial"/>
              <a:buNone/>
            </a:pPr>
            <a:r>
              <a:rPr lang="en-US"/>
              <a:t>Kejriwal said he knows the way to end corruption, and while in Delhi corruption has ended, Mann has cleaned up the system in Punjab within 10 days of taking charge, he claimed.</a:t>
            </a:r>
            <a:endParaRPr/>
          </a:p>
          <a:p>
            <a:pPr indent="0" lvl="0" marL="0" rtl="0" algn="l">
              <a:spcBef>
                <a:spcPts val="1000"/>
              </a:spcBef>
              <a:spcAft>
                <a:spcPts val="0"/>
              </a:spcAft>
              <a:buClr>
                <a:schemeClr val="dk1"/>
              </a:buClr>
              <a:buSzPts val="1100"/>
              <a:buFont typeface="Arial"/>
              <a:buNone/>
            </a:pPr>
            <a:r>
              <a:rPr lang="en-US"/>
              <a:t>“I haven’t come here to defeat either BJP or Congress, but to make Gujarat and Gujaratis win,” Kejriwal said during the roadshow.</a:t>
            </a:r>
            <a:endParaRPr/>
          </a:p>
          <a:p>
            <a:pPr indent="0" lvl="0" marL="0" rtl="0" algn="l">
              <a:spcBef>
                <a:spcPts val="1000"/>
              </a:spcBef>
              <a:spcAft>
                <a:spcPts val="0"/>
              </a:spcAft>
              <a:buNone/>
            </a:pPr>
            <a:r>
              <a:rPr lang="en-US"/>
              <a:t>Alleging that the ruling BJP has become arrogant with power, Kejriwal asked the people to give AAP a chance and change later if the party doesn’t live up to their expectations.</a:t>
            </a:r>
            <a:endParaRPr/>
          </a:p>
        </p:txBody>
      </p:sp>
      <p:pic>
        <p:nvPicPr>
          <p:cNvPr id="183" name="Google Shape;183;p29"/>
          <p:cNvPicPr preferRelativeResize="0"/>
          <p:nvPr/>
        </p:nvPicPr>
        <p:blipFill>
          <a:blip r:embed="rId3">
            <a:alphaModFix/>
          </a:blip>
          <a:stretch>
            <a:fillRect/>
          </a:stretch>
        </p:blipFill>
        <p:spPr>
          <a:xfrm>
            <a:off x="7314000" y="2118063"/>
            <a:ext cx="4725600" cy="2621867"/>
          </a:xfrm>
          <a:prstGeom prst="rect">
            <a:avLst/>
          </a:prstGeom>
          <a:noFill/>
          <a:ln>
            <a:noFill/>
          </a:ln>
        </p:spPr>
      </p:pic>
    </p:spTree>
  </p:cSld>
  <p:clrMapOvr>
    <a:masterClrMapping/>
  </p:clrMapOvr>
</p:sld>
</file>

<file path=ppt/slides/slide1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17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00" name="Google Shape;1200;p17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 name="Shape 1205"/>
        <p:cNvGrpSpPr/>
        <p:nvPr/>
      </p:nvGrpSpPr>
      <p:grpSpPr>
        <a:xfrm>
          <a:off x="0" y="0"/>
          <a:ext cx="0" cy="0"/>
          <a:chOff x="0" y="0"/>
          <a:chExt cx="0" cy="0"/>
        </a:xfrm>
      </p:grpSpPr>
      <p:sp>
        <p:nvSpPr>
          <p:cNvPr id="1206" name="Google Shape;1206;p17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07" name="Google Shape;1207;p17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sp>
        <p:nvSpPr>
          <p:cNvPr id="1213" name="Google Shape;1213;p17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14" name="Google Shape;1214;p17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9" name="Shape 1219"/>
        <p:cNvGrpSpPr/>
        <p:nvPr/>
      </p:nvGrpSpPr>
      <p:grpSpPr>
        <a:xfrm>
          <a:off x="0" y="0"/>
          <a:ext cx="0" cy="0"/>
          <a:chOff x="0" y="0"/>
          <a:chExt cx="0" cy="0"/>
        </a:xfrm>
      </p:grpSpPr>
      <p:sp>
        <p:nvSpPr>
          <p:cNvPr id="1220" name="Google Shape;1220;p17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21" name="Google Shape;1221;p17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6" name="Shape 1226"/>
        <p:cNvGrpSpPr/>
        <p:nvPr/>
      </p:nvGrpSpPr>
      <p:grpSpPr>
        <a:xfrm>
          <a:off x="0" y="0"/>
          <a:ext cx="0" cy="0"/>
          <a:chOff x="0" y="0"/>
          <a:chExt cx="0" cy="0"/>
        </a:xfrm>
      </p:grpSpPr>
      <p:sp>
        <p:nvSpPr>
          <p:cNvPr id="1227" name="Google Shape;1227;p17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28" name="Google Shape;1228;p17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3" name="Shape 1233"/>
        <p:cNvGrpSpPr/>
        <p:nvPr/>
      </p:nvGrpSpPr>
      <p:grpSpPr>
        <a:xfrm>
          <a:off x="0" y="0"/>
          <a:ext cx="0" cy="0"/>
          <a:chOff x="0" y="0"/>
          <a:chExt cx="0" cy="0"/>
        </a:xfrm>
      </p:grpSpPr>
      <p:sp>
        <p:nvSpPr>
          <p:cNvPr id="1234" name="Google Shape;1234;p17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35" name="Google Shape;1235;p17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0" name="Shape 1240"/>
        <p:cNvGrpSpPr/>
        <p:nvPr/>
      </p:nvGrpSpPr>
      <p:grpSpPr>
        <a:xfrm>
          <a:off x="0" y="0"/>
          <a:ext cx="0" cy="0"/>
          <a:chOff x="0" y="0"/>
          <a:chExt cx="0" cy="0"/>
        </a:xfrm>
      </p:grpSpPr>
      <p:sp>
        <p:nvSpPr>
          <p:cNvPr id="1241" name="Google Shape;1241;p17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42" name="Google Shape;1242;p17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7" name="Shape 1247"/>
        <p:cNvGrpSpPr/>
        <p:nvPr/>
      </p:nvGrpSpPr>
      <p:grpSpPr>
        <a:xfrm>
          <a:off x="0" y="0"/>
          <a:ext cx="0" cy="0"/>
          <a:chOff x="0" y="0"/>
          <a:chExt cx="0" cy="0"/>
        </a:xfrm>
      </p:grpSpPr>
      <p:sp>
        <p:nvSpPr>
          <p:cNvPr id="1248" name="Google Shape;1248;p18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49" name="Google Shape;1249;p18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4" name="Shape 1254"/>
        <p:cNvGrpSpPr/>
        <p:nvPr/>
      </p:nvGrpSpPr>
      <p:grpSpPr>
        <a:xfrm>
          <a:off x="0" y="0"/>
          <a:ext cx="0" cy="0"/>
          <a:chOff x="0" y="0"/>
          <a:chExt cx="0" cy="0"/>
        </a:xfrm>
      </p:grpSpPr>
      <p:sp>
        <p:nvSpPr>
          <p:cNvPr id="1255" name="Google Shape;1255;p18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56" name="Google Shape;1256;p18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1" name="Shape 1261"/>
        <p:cNvGrpSpPr/>
        <p:nvPr/>
      </p:nvGrpSpPr>
      <p:grpSpPr>
        <a:xfrm>
          <a:off x="0" y="0"/>
          <a:ext cx="0" cy="0"/>
          <a:chOff x="0" y="0"/>
          <a:chExt cx="0" cy="0"/>
        </a:xfrm>
      </p:grpSpPr>
      <p:sp>
        <p:nvSpPr>
          <p:cNvPr id="1262" name="Google Shape;1262;p18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63" name="Google Shape;1263;p18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u="sng"/>
              <a:t>Refrain from </a:t>
            </a:r>
            <a:r>
              <a:rPr lang="en-US" u="sng"/>
              <a:t>Dirty Politics</a:t>
            </a:r>
            <a:endParaRPr u="sng"/>
          </a:p>
        </p:txBody>
      </p:sp>
      <p:sp>
        <p:nvSpPr>
          <p:cNvPr id="190" name="Google Shape;190;p30"/>
          <p:cNvSpPr txBox="1"/>
          <p:nvPr>
            <p:ph idx="1" type="body"/>
          </p:nvPr>
        </p:nvSpPr>
        <p:spPr>
          <a:xfrm>
            <a:off x="677334" y="1488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Unlike other parties who are doing dirty politics in name of religion and defaming others, AAP is focussing on infrastructural development promises to gain votes.</a:t>
            </a:r>
            <a:endParaRPr/>
          </a:p>
        </p:txBody>
      </p:sp>
      <p:pic>
        <p:nvPicPr>
          <p:cNvPr id="191" name="Google Shape;191;p30"/>
          <p:cNvPicPr preferRelativeResize="0"/>
          <p:nvPr/>
        </p:nvPicPr>
        <p:blipFill>
          <a:blip r:embed="rId3">
            <a:alphaModFix/>
          </a:blip>
          <a:stretch>
            <a:fillRect/>
          </a:stretch>
        </p:blipFill>
        <p:spPr>
          <a:xfrm>
            <a:off x="6246300" y="3649200"/>
            <a:ext cx="4278400" cy="3208800"/>
          </a:xfrm>
          <a:prstGeom prst="rect">
            <a:avLst/>
          </a:prstGeom>
          <a:noFill/>
          <a:ln>
            <a:noFill/>
          </a:ln>
        </p:spPr>
      </p:pic>
      <p:pic>
        <p:nvPicPr>
          <p:cNvPr id="192" name="Google Shape;192;p30"/>
          <p:cNvPicPr preferRelativeResize="0"/>
          <p:nvPr/>
        </p:nvPicPr>
        <p:blipFill>
          <a:blip r:embed="rId4">
            <a:alphaModFix/>
          </a:blip>
          <a:stretch>
            <a:fillRect/>
          </a:stretch>
        </p:blipFill>
        <p:spPr>
          <a:xfrm>
            <a:off x="516301" y="3649194"/>
            <a:ext cx="5730000" cy="3208800"/>
          </a:xfrm>
          <a:prstGeom prst="rect">
            <a:avLst/>
          </a:prstGeom>
          <a:noFill/>
          <a:ln>
            <a:noFill/>
          </a:ln>
        </p:spPr>
      </p:pic>
    </p:spTree>
  </p:cSld>
  <p:clrMapOvr>
    <a:masterClrMapping/>
  </p:clrMapOvr>
</p:sld>
</file>

<file path=ppt/slides/slide1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sp>
        <p:nvSpPr>
          <p:cNvPr id="1269" name="Google Shape;1269;p18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70" name="Google Shape;1270;p18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5" name="Shape 1275"/>
        <p:cNvGrpSpPr/>
        <p:nvPr/>
      </p:nvGrpSpPr>
      <p:grpSpPr>
        <a:xfrm>
          <a:off x="0" y="0"/>
          <a:ext cx="0" cy="0"/>
          <a:chOff x="0" y="0"/>
          <a:chExt cx="0" cy="0"/>
        </a:xfrm>
      </p:grpSpPr>
      <p:sp>
        <p:nvSpPr>
          <p:cNvPr id="1276" name="Google Shape;1276;p18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77" name="Google Shape;1277;p18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 name="Shape 1282"/>
        <p:cNvGrpSpPr/>
        <p:nvPr/>
      </p:nvGrpSpPr>
      <p:grpSpPr>
        <a:xfrm>
          <a:off x="0" y="0"/>
          <a:ext cx="0" cy="0"/>
          <a:chOff x="0" y="0"/>
          <a:chExt cx="0" cy="0"/>
        </a:xfrm>
      </p:grpSpPr>
      <p:sp>
        <p:nvSpPr>
          <p:cNvPr id="1283" name="Google Shape;1283;p18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84" name="Google Shape;1284;p18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9" name="Shape 1289"/>
        <p:cNvGrpSpPr/>
        <p:nvPr/>
      </p:nvGrpSpPr>
      <p:grpSpPr>
        <a:xfrm>
          <a:off x="0" y="0"/>
          <a:ext cx="0" cy="0"/>
          <a:chOff x="0" y="0"/>
          <a:chExt cx="0" cy="0"/>
        </a:xfrm>
      </p:grpSpPr>
      <p:sp>
        <p:nvSpPr>
          <p:cNvPr id="1290" name="Google Shape;1290;p18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91" name="Google Shape;1291;p18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6" name="Shape 1296"/>
        <p:cNvGrpSpPr/>
        <p:nvPr/>
      </p:nvGrpSpPr>
      <p:grpSpPr>
        <a:xfrm>
          <a:off x="0" y="0"/>
          <a:ext cx="0" cy="0"/>
          <a:chOff x="0" y="0"/>
          <a:chExt cx="0" cy="0"/>
        </a:xfrm>
      </p:grpSpPr>
      <p:sp>
        <p:nvSpPr>
          <p:cNvPr id="1297" name="Google Shape;1297;p18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98" name="Google Shape;1298;p18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3" name="Shape 1303"/>
        <p:cNvGrpSpPr/>
        <p:nvPr/>
      </p:nvGrpSpPr>
      <p:grpSpPr>
        <a:xfrm>
          <a:off x="0" y="0"/>
          <a:ext cx="0" cy="0"/>
          <a:chOff x="0" y="0"/>
          <a:chExt cx="0" cy="0"/>
        </a:xfrm>
      </p:grpSpPr>
      <p:sp>
        <p:nvSpPr>
          <p:cNvPr id="1304" name="Google Shape;1304;p18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05" name="Google Shape;1305;p18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0" name="Shape 1310"/>
        <p:cNvGrpSpPr/>
        <p:nvPr/>
      </p:nvGrpSpPr>
      <p:grpSpPr>
        <a:xfrm>
          <a:off x="0" y="0"/>
          <a:ext cx="0" cy="0"/>
          <a:chOff x="0" y="0"/>
          <a:chExt cx="0" cy="0"/>
        </a:xfrm>
      </p:grpSpPr>
      <p:sp>
        <p:nvSpPr>
          <p:cNvPr id="1311" name="Google Shape;1311;p18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12" name="Google Shape;1312;p18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7" name="Shape 1317"/>
        <p:cNvGrpSpPr/>
        <p:nvPr/>
      </p:nvGrpSpPr>
      <p:grpSpPr>
        <a:xfrm>
          <a:off x="0" y="0"/>
          <a:ext cx="0" cy="0"/>
          <a:chOff x="0" y="0"/>
          <a:chExt cx="0" cy="0"/>
        </a:xfrm>
      </p:grpSpPr>
      <p:sp>
        <p:nvSpPr>
          <p:cNvPr id="1318" name="Google Shape;1318;p19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19" name="Google Shape;1319;p19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4" name="Shape 1324"/>
        <p:cNvGrpSpPr/>
        <p:nvPr/>
      </p:nvGrpSpPr>
      <p:grpSpPr>
        <a:xfrm>
          <a:off x="0" y="0"/>
          <a:ext cx="0" cy="0"/>
          <a:chOff x="0" y="0"/>
          <a:chExt cx="0" cy="0"/>
        </a:xfrm>
      </p:grpSpPr>
      <p:sp>
        <p:nvSpPr>
          <p:cNvPr id="1325" name="Google Shape;1325;p19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26" name="Google Shape;1326;p19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1" name="Shape 1331"/>
        <p:cNvGrpSpPr/>
        <p:nvPr/>
      </p:nvGrpSpPr>
      <p:grpSpPr>
        <a:xfrm>
          <a:off x="0" y="0"/>
          <a:ext cx="0" cy="0"/>
          <a:chOff x="0" y="0"/>
          <a:chExt cx="0" cy="0"/>
        </a:xfrm>
      </p:grpSpPr>
      <p:sp>
        <p:nvSpPr>
          <p:cNvPr id="1332" name="Google Shape;1332;p19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33" name="Google Shape;1333;p19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31"/>
          <p:cNvPicPr preferRelativeResize="0"/>
          <p:nvPr/>
        </p:nvPicPr>
        <p:blipFill>
          <a:blip r:embed="rId3">
            <a:alphaModFix amt="7000"/>
          </a:blip>
          <a:stretch>
            <a:fillRect/>
          </a:stretch>
        </p:blipFill>
        <p:spPr>
          <a:xfrm>
            <a:off x="0" y="0"/>
            <a:ext cx="12192000" cy="6858000"/>
          </a:xfrm>
          <a:prstGeom prst="rect">
            <a:avLst/>
          </a:prstGeom>
          <a:noFill/>
          <a:ln>
            <a:noFill/>
          </a:ln>
        </p:spPr>
      </p:pic>
      <p:sp>
        <p:nvSpPr>
          <p:cNvPr id="199" name="Google Shape;199;p31"/>
          <p:cNvSpPr txBox="1"/>
          <p:nvPr>
            <p:ph idx="1" type="body"/>
          </p:nvPr>
        </p:nvSpPr>
        <p:spPr>
          <a:xfrm>
            <a:off x="0" y="50"/>
            <a:ext cx="12192000" cy="68580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sz="2900">
              <a:solidFill>
                <a:srgbClr val="20124D"/>
              </a:solidFill>
            </a:endParaRPr>
          </a:p>
          <a:p>
            <a:pPr indent="0" lvl="0" marL="0" rtl="0" algn="l">
              <a:spcBef>
                <a:spcPts val="1000"/>
              </a:spcBef>
              <a:spcAft>
                <a:spcPts val="0"/>
              </a:spcAft>
              <a:buNone/>
            </a:pPr>
            <a:r>
              <a:t/>
            </a:r>
            <a:endParaRPr sz="2900">
              <a:solidFill>
                <a:srgbClr val="20124D"/>
              </a:solidFill>
            </a:endParaRPr>
          </a:p>
          <a:p>
            <a:pPr indent="0" lvl="0" marL="0" rtl="0" algn="l">
              <a:spcBef>
                <a:spcPts val="1000"/>
              </a:spcBef>
              <a:spcAft>
                <a:spcPts val="0"/>
              </a:spcAft>
              <a:buNone/>
            </a:pPr>
            <a:r>
              <a:t/>
            </a:r>
            <a:endParaRPr sz="2900">
              <a:solidFill>
                <a:srgbClr val="20124D"/>
              </a:solidFill>
            </a:endParaRPr>
          </a:p>
          <a:p>
            <a:pPr indent="0" lvl="0" marL="0" rtl="0" algn="l">
              <a:spcBef>
                <a:spcPts val="1000"/>
              </a:spcBef>
              <a:spcAft>
                <a:spcPts val="0"/>
              </a:spcAft>
              <a:buNone/>
            </a:pPr>
            <a:r>
              <a:t/>
            </a:r>
            <a:endParaRPr sz="2900">
              <a:solidFill>
                <a:srgbClr val="20124D"/>
              </a:solidFill>
            </a:endParaRPr>
          </a:p>
          <a:p>
            <a:pPr indent="0" lvl="0" marL="0" rtl="0" algn="ctr">
              <a:spcBef>
                <a:spcPts val="1000"/>
              </a:spcBef>
              <a:spcAft>
                <a:spcPts val="0"/>
              </a:spcAft>
              <a:buNone/>
            </a:pPr>
            <a:r>
              <a:rPr lang="en-US" sz="2900">
                <a:solidFill>
                  <a:srgbClr val="20124D"/>
                </a:solidFill>
              </a:rPr>
              <a:t>2) </a:t>
            </a:r>
            <a:r>
              <a:rPr lang="en-US" sz="2900">
                <a:solidFill>
                  <a:srgbClr val="20124D"/>
                </a:solidFill>
              </a:rPr>
              <a:t>5-point long-term plan, for the party to emerge as the official opposition in the Lok Sabha Elections of 2029.</a:t>
            </a:r>
            <a:endParaRPr sz="2900">
              <a:solidFill>
                <a:srgbClr val="20124D"/>
              </a:solidFill>
            </a:endParaRPr>
          </a:p>
        </p:txBody>
      </p:sp>
    </p:spTree>
  </p:cSld>
  <p:clrMapOvr>
    <a:masterClrMapping/>
  </p:clrMapOvr>
</p:sld>
</file>

<file path=ppt/slides/slide1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8" name="Shape 1338"/>
        <p:cNvGrpSpPr/>
        <p:nvPr/>
      </p:nvGrpSpPr>
      <p:grpSpPr>
        <a:xfrm>
          <a:off x="0" y="0"/>
          <a:ext cx="0" cy="0"/>
          <a:chOff x="0" y="0"/>
          <a:chExt cx="0" cy="0"/>
        </a:xfrm>
      </p:grpSpPr>
      <p:sp>
        <p:nvSpPr>
          <p:cNvPr id="1339" name="Google Shape;1339;p19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40" name="Google Shape;1340;p19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5" name="Shape 1345"/>
        <p:cNvGrpSpPr/>
        <p:nvPr/>
      </p:nvGrpSpPr>
      <p:grpSpPr>
        <a:xfrm>
          <a:off x="0" y="0"/>
          <a:ext cx="0" cy="0"/>
          <a:chOff x="0" y="0"/>
          <a:chExt cx="0" cy="0"/>
        </a:xfrm>
      </p:grpSpPr>
      <p:sp>
        <p:nvSpPr>
          <p:cNvPr id="1346" name="Google Shape;1346;p19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47" name="Google Shape;1347;p19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2" name="Shape 1352"/>
        <p:cNvGrpSpPr/>
        <p:nvPr/>
      </p:nvGrpSpPr>
      <p:grpSpPr>
        <a:xfrm>
          <a:off x="0" y="0"/>
          <a:ext cx="0" cy="0"/>
          <a:chOff x="0" y="0"/>
          <a:chExt cx="0" cy="0"/>
        </a:xfrm>
      </p:grpSpPr>
      <p:sp>
        <p:nvSpPr>
          <p:cNvPr id="1353" name="Google Shape;1353;p19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54" name="Google Shape;1354;p19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9" name="Shape 1359"/>
        <p:cNvGrpSpPr/>
        <p:nvPr/>
      </p:nvGrpSpPr>
      <p:grpSpPr>
        <a:xfrm>
          <a:off x="0" y="0"/>
          <a:ext cx="0" cy="0"/>
          <a:chOff x="0" y="0"/>
          <a:chExt cx="0" cy="0"/>
        </a:xfrm>
      </p:grpSpPr>
      <p:sp>
        <p:nvSpPr>
          <p:cNvPr id="1360" name="Google Shape;1360;p19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61" name="Google Shape;1361;p19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6" name="Shape 1366"/>
        <p:cNvGrpSpPr/>
        <p:nvPr/>
      </p:nvGrpSpPr>
      <p:grpSpPr>
        <a:xfrm>
          <a:off x="0" y="0"/>
          <a:ext cx="0" cy="0"/>
          <a:chOff x="0" y="0"/>
          <a:chExt cx="0" cy="0"/>
        </a:xfrm>
      </p:grpSpPr>
      <p:sp>
        <p:nvSpPr>
          <p:cNvPr id="1367" name="Google Shape;1367;p19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68" name="Google Shape;1368;p19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3" name="Shape 1373"/>
        <p:cNvGrpSpPr/>
        <p:nvPr/>
      </p:nvGrpSpPr>
      <p:grpSpPr>
        <a:xfrm>
          <a:off x="0" y="0"/>
          <a:ext cx="0" cy="0"/>
          <a:chOff x="0" y="0"/>
          <a:chExt cx="0" cy="0"/>
        </a:xfrm>
      </p:grpSpPr>
      <p:sp>
        <p:nvSpPr>
          <p:cNvPr id="1374" name="Google Shape;1374;p19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75" name="Google Shape;1375;p19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 name="Shape 1380"/>
        <p:cNvGrpSpPr/>
        <p:nvPr/>
      </p:nvGrpSpPr>
      <p:grpSpPr>
        <a:xfrm>
          <a:off x="0" y="0"/>
          <a:ext cx="0" cy="0"/>
          <a:chOff x="0" y="0"/>
          <a:chExt cx="0" cy="0"/>
        </a:xfrm>
      </p:grpSpPr>
      <p:sp>
        <p:nvSpPr>
          <p:cNvPr id="1381" name="Google Shape;1381;p19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82" name="Google Shape;1382;p19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 name="Shape 1387"/>
        <p:cNvGrpSpPr/>
        <p:nvPr/>
      </p:nvGrpSpPr>
      <p:grpSpPr>
        <a:xfrm>
          <a:off x="0" y="0"/>
          <a:ext cx="0" cy="0"/>
          <a:chOff x="0" y="0"/>
          <a:chExt cx="0" cy="0"/>
        </a:xfrm>
      </p:grpSpPr>
      <p:sp>
        <p:nvSpPr>
          <p:cNvPr id="1388" name="Google Shape;1388;p20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89" name="Google Shape;1389;p20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4" name="Shape 1394"/>
        <p:cNvGrpSpPr/>
        <p:nvPr/>
      </p:nvGrpSpPr>
      <p:grpSpPr>
        <a:xfrm>
          <a:off x="0" y="0"/>
          <a:ext cx="0" cy="0"/>
          <a:chOff x="0" y="0"/>
          <a:chExt cx="0" cy="0"/>
        </a:xfrm>
      </p:grpSpPr>
      <p:sp>
        <p:nvSpPr>
          <p:cNvPr id="1395" name="Google Shape;1395;p20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96" name="Google Shape;1396;p20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1" name="Shape 1401"/>
        <p:cNvGrpSpPr/>
        <p:nvPr/>
      </p:nvGrpSpPr>
      <p:grpSpPr>
        <a:xfrm>
          <a:off x="0" y="0"/>
          <a:ext cx="0" cy="0"/>
          <a:chOff x="0" y="0"/>
          <a:chExt cx="0" cy="0"/>
        </a:xfrm>
      </p:grpSpPr>
      <p:sp>
        <p:nvSpPr>
          <p:cNvPr id="1402" name="Google Shape;1402;p20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03" name="Google Shape;1403;p20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2"/>
          <p:cNvSpPr txBox="1"/>
          <p:nvPr>
            <p:ph type="title"/>
          </p:nvPr>
        </p:nvSpPr>
        <p:spPr>
          <a:xfrm>
            <a:off x="1797609" y="0"/>
            <a:ext cx="8596800" cy="13209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u="sng"/>
              <a:t>1) More active faces</a:t>
            </a:r>
            <a:endParaRPr u="sng"/>
          </a:p>
        </p:txBody>
      </p:sp>
      <p:sp>
        <p:nvSpPr>
          <p:cNvPr id="206" name="Google Shape;206;p32"/>
          <p:cNvSpPr txBox="1"/>
          <p:nvPr>
            <p:ph idx="1" type="body"/>
          </p:nvPr>
        </p:nvSpPr>
        <p:spPr>
          <a:xfrm>
            <a:off x="0" y="1320900"/>
            <a:ext cx="7392900" cy="55371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Char char="●"/>
            </a:pPr>
            <a:r>
              <a:rPr lang="en-US"/>
              <a:t>Just like AAP had Arvind Kejriwal for Delhi election and Bhagwant Mann for Punjab election and now </a:t>
            </a:r>
            <a:r>
              <a:rPr lang="en-US"/>
              <a:t>Isudan Gadhvi in Gujarat, they need to keep giving party tickets to famous personalities who do ground work and could reach the local citizens.</a:t>
            </a:r>
            <a:endParaRPr/>
          </a:p>
          <a:p>
            <a:pPr indent="0" lvl="0" marL="457200" rtl="0" algn="l">
              <a:spcBef>
                <a:spcPts val="1000"/>
              </a:spcBef>
              <a:spcAft>
                <a:spcPts val="0"/>
              </a:spcAft>
              <a:buNone/>
            </a:pPr>
            <a:r>
              <a:rPr lang="en-US"/>
              <a:t> </a:t>
            </a:r>
            <a:endParaRPr/>
          </a:p>
          <a:p>
            <a:pPr indent="-320040" lvl="0" marL="457200" rtl="0" algn="l">
              <a:spcBef>
                <a:spcPts val="1000"/>
              </a:spcBef>
              <a:spcAft>
                <a:spcPts val="0"/>
              </a:spcAft>
              <a:buSzPts val="1440"/>
              <a:buChar char="●"/>
            </a:pPr>
            <a:r>
              <a:rPr lang="en-US"/>
              <a:t>BJP gets votes majorly for one man’s face, Narendra Modi, even if its state elections or central. So in order to compete with that AAP needs some strong faces too plus the work they are doing.</a:t>
            </a:r>
            <a:endParaRPr/>
          </a:p>
        </p:txBody>
      </p:sp>
      <p:pic>
        <p:nvPicPr>
          <p:cNvPr id="207" name="Google Shape;207;p32"/>
          <p:cNvPicPr preferRelativeResize="0"/>
          <p:nvPr/>
        </p:nvPicPr>
        <p:blipFill rotWithShape="1">
          <a:blip r:embed="rId3">
            <a:alphaModFix/>
          </a:blip>
          <a:srcRect b="4516" l="0" r="0" t="0"/>
          <a:stretch/>
        </p:blipFill>
        <p:spPr>
          <a:xfrm>
            <a:off x="7545300" y="1420425"/>
            <a:ext cx="4646700" cy="2730325"/>
          </a:xfrm>
          <a:prstGeom prst="rect">
            <a:avLst/>
          </a:prstGeom>
          <a:noFill/>
          <a:ln>
            <a:noFill/>
          </a:ln>
        </p:spPr>
      </p:pic>
      <p:pic>
        <p:nvPicPr>
          <p:cNvPr id="208" name="Google Shape;208;p32"/>
          <p:cNvPicPr preferRelativeResize="0"/>
          <p:nvPr/>
        </p:nvPicPr>
        <p:blipFill>
          <a:blip r:embed="rId4">
            <a:alphaModFix/>
          </a:blip>
          <a:stretch>
            <a:fillRect/>
          </a:stretch>
        </p:blipFill>
        <p:spPr>
          <a:xfrm>
            <a:off x="7545300" y="4279931"/>
            <a:ext cx="4646700" cy="2578070"/>
          </a:xfrm>
          <a:prstGeom prst="rect">
            <a:avLst/>
          </a:prstGeom>
          <a:noFill/>
          <a:ln>
            <a:noFill/>
          </a:ln>
        </p:spPr>
      </p:pic>
    </p:spTree>
  </p:cSld>
  <p:clrMapOvr>
    <a:masterClrMapping/>
  </p:clrMapOvr>
</p:sld>
</file>

<file path=ppt/slides/slide1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8" name="Shape 1408"/>
        <p:cNvGrpSpPr/>
        <p:nvPr/>
      </p:nvGrpSpPr>
      <p:grpSpPr>
        <a:xfrm>
          <a:off x="0" y="0"/>
          <a:ext cx="0" cy="0"/>
          <a:chOff x="0" y="0"/>
          <a:chExt cx="0" cy="0"/>
        </a:xfrm>
      </p:grpSpPr>
      <p:sp>
        <p:nvSpPr>
          <p:cNvPr id="1409" name="Google Shape;1409;p20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10" name="Google Shape;1410;p20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5" name="Shape 1415"/>
        <p:cNvGrpSpPr/>
        <p:nvPr/>
      </p:nvGrpSpPr>
      <p:grpSpPr>
        <a:xfrm>
          <a:off x="0" y="0"/>
          <a:ext cx="0" cy="0"/>
          <a:chOff x="0" y="0"/>
          <a:chExt cx="0" cy="0"/>
        </a:xfrm>
      </p:grpSpPr>
      <p:sp>
        <p:nvSpPr>
          <p:cNvPr id="1416" name="Google Shape;1416;p20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17" name="Google Shape;1417;p20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2" name="Shape 1422"/>
        <p:cNvGrpSpPr/>
        <p:nvPr/>
      </p:nvGrpSpPr>
      <p:grpSpPr>
        <a:xfrm>
          <a:off x="0" y="0"/>
          <a:ext cx="0" cy="0"/>
          <a:chOff x="0" y="0"/>
          <a:chExt cx="0" cy="0"/>
        </a:xfrm>
      </p:grpSpPr>
      <p:sp>
        <p:nvSpPr>
          <p:cNvPr id="1423" name="Google Shape;1423;p20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24" name="Google Shape;1424;p20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9" name="Shape 1429"/>
        <p:cNvGrpSpPr/>
        <p:nvPr/>
      </p:nvGrpSpPr>
      <p:grpSpPr>
        <a:xfrm>
          <a:off x="0" y="0"/>
          <a:ext cx="0" cy="0"/>
          <a:chOff x="0" y="0"/>
          <a:chExt cx="0" cy="0"/>
        </a:xfrm>
      </p:grpSpPr>
      <p:sp>
        <p:nvSpPr>
          <p:cNvPr id="1430" name="Google Shape;1430;p20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31" name="Google Shape;1431;p20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6" name="Shape 1436"/>
        <p:cNvGrpSpPr/>
        <p:nvPr/>
      </p:nvGrpSpPr>
      <p:grpSpPr>
        <a:xfrm>
          <a:off x="0" y="0"/>
          <a:ext cx="0" cy="0"/>
          <a:chOff x="0" y="0"/>
          <a:chExt cx="0" cy="0"/>
        </a:xfrm>
      </p:grpSpPr>
      <p:sp>
        <p:nvSpPr>
          <p:cNvPr id="1437" name="Google Shape;1437;p20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38" name="Google Shape;1438;p20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3" name="Shape 1443"/>
        <p:cNvGrpSpPr/>
        <p:nvPr/>
      </p:nvGrpSpPr>
      <p:grpSpPr>
        <a:xfrm>
          <a:off x="0" y="0"/>
          <a:ext cx="0" cy="0"/>
          <a:chOff x="0" y="0"/>
          <a:chExt cx="0" cy="0"/>
        </a:xfrm>
      </p:grpSpPr>
      <p:sp>
        <p:nvSpPr>
          <p:cNvPr id="1444" name="Google Shape;1444;p20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45" name="Google Shape;1445;p20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0" name="Shape 1450"/>
        <p:cNvGrpSpPr/>
        <p:nvPr/>
      </p:nvGrpSpPr>
      <p:grpSpPr>
        <a:xfrm>
          <a:off x="0" y="0"/>
          <a:ext cx="0" cy="0"/>
          <a:chOff x="0" y="0"/>
          <a:chExt cx="0" cy="0"/>
        </a:xfrm>
      </p:grpSpPr>
      <p:sp>
        <p:nvSpPr>
          <p:cNvPr id="1451" name="Google Shape;1451;p20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52" name="Google Shape;1452;p20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7" name="Shape 1457"/>
        <p:cNvGrpSpPr/>
        <p:nvPr/>
      </p:nvGrpSpPr>
      <p:grpSpPr>
        <a:xfrm>
          <a:off x="0" y="0"/>
          <a:ext cx="0" cy="0"/>
          <a:chOff x="0" y="0"/>
          <a:chExt cx="0" cy="0"/>
        </a:xfrm>
      </p:grpSpPr>
      <p:sp>
        <p:nvSpPr>
          <p:cNvPr id="1458" name="Google Shape;1458;p21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59" name="Google Shape;1459;p21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4" name="Shape 1464"/>
        <p:cNvGrpSpPr/>
        <p:nvPr/>
      </p:nvGrpSpPr>
      <p:grpSpPr>
        <a:xfrm>
          <a:off x="0" y="0"/>
          <a:ext cx="0" cy="0"/>
          <a:chOff x="0" y="0"/>
          <a:chExt cx="0" cy="0"/>
        </a:xfrm>
      </p:grpSpPr>
      <p:sp>
        <p:nvSpPr>
          <p:cNvPr id="1465" name="Google Shape;1465;p21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66" name="Google Shape;1466;p21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1" name="Shape 1471"/>
        <p:cNvGrpSpPr/>
        <p:nvPr/>
      </p:nvGrpSpPr>
      <p:grpSpPr>
        <a:xfrm>
          <a:off x="0" y="0"/>
          <a:ext cx="0" cy="0"/>
          <a:chOff x="0" y="0"/>
          <a:chExt cx="0" cy="0"/>
        </a:xfrm>
      </p:grpSpPr>
      <p:sp>
        <p:nvSpPr>
          <p:cNvPr id="1472" name="Google Shape;1472;p21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73" name="Google Shape;1473;p21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5"/>
          <p:cNvPicPr preferRelativeResize="0"/>
          <p:nvPr/>
        </p:nvPicPr>
        <p:blipFill>
          <a:blip r:embed="rId3">
            <a:alphaModFix amt="7000"/>
          </a:blip>
          <a:stretch>
            <a:fillRect/>
          </a:stretch>
        </p:blipFill>
        <p:spPr>
          <a:xfrm>
            <a:off x="0" y="-25"/>
            <a:ext cx="12192000" cy="6858000"/>
          </a:xfrm>
          <a:prstGeom prst="rect">
            <a:avLst/>
          </a:prstGeom>
          <a:noFill/>
          <a:ln>
            <a:noFill/>
          </a:ln>
        </p:spPr>
      </p:pic>
      <p:sp>
        <p:nvSpPr>
          <p:cNvPr id="77" name="Google Shape;77;p15"/>
          <p:cNvSpPr txBox="1"/>
          <p:nvPr>
            <p:ph idx="1" type="body"/>
          </p:nvPr>
        </p:nvSpPr>
        <p:spPr>
          <a:xfrm>
            <a:off x="0" y="25"/>
            <a:ext cx="12192000" cy="68580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Clr>
                <a:schemeClr val="dk1"/>
              </a:buClr>
              <a:buSzPts val="1100"/>
              <a:buFont typeface="Arial"/>
              <a:buNone/>
            </a:pPr>
            <a:r>
              <a:t/>
            </a:r>
            <a:endParaRPr sz="2900">
              <a:solidFill>
                <a:srgbClr val="0B5394"/>
              </a:solidFill>
            </a:endParaRPr>
          </a:p>
          <a:p>
            <a:pPr indent="0" lvl="0" marL="0" rtl="0" algn="l">
              <a:spcBef>
                <a:spcPts val="1000"/>
              </a:spcBef>
              <a:spcAft>
                <a:spcPts val="0"/>
              </a:spcAft>
              <a:buClr>
                <a:schemeClr val="dk1"/>
              </a:buClr>
              <a:buSzPts val="1100"/>
              <a:buFont typeface="Arial"/>
              <a:buNone/>
            </a:pPr>
            <a:r>
              <a:t/>
            </a:r>
            <a:endParaRPr sz="2900">
              <a:solidFill>
                <a:srgbClr val="0B5394"/>
              </a:solidFill>
            </a:endParaRPr>
          </a:p>
          <a:p>
            <a:pPr indent="0" lvl="0" marL="0" rtl="0" algn="l">
              <a:spcBef>
                <a:spcPts val="1000"/>
              </a:spcBef>
              <a:spcAft>
                <a:spcPts val="0"/>
              </a:spcAft>
              <a:buClr>
                <a:schemeClr val="dk1"/>
              </a:buClr>
              <a:buSzPts val="1100"/>
              <a:buFont typeface="Arial"/>
              <a:buNone/>
            </a:pPr>
            <a:r>
              <a:t/>
            </a:r>
            <a:endParaRPr sz="2900">
              <a:solidFill>
                <a:srgbClr val="0B5394"/>
              </a:solidFill>
            </a:endParaRPr>
          </a:p>
          <a:p>
            <a:pPr indent="0" lvl="0" marL="0" rtl="0" algn="l">
              <a:spcBef>
                <a:spcPts val="1000"/>
              </a:spcBef>
              <a:spcAft>
                <a:spcPts val="0"/>
              </a:spcAft>
              <a:buClr>
                <a:schemeClr val="dk1"/>
              </a:buClr>
              <a:buSzPts val="1100"/>
              <a:buFont typeface="Arial"/>
              <a:buNone/>
            </a:pPr>
            <a:r>
              <a:t/>
            </a:r>
            <a:endParaRPr sz="2900">
              <a:solidFill>
                <a:srgbClr val="0B5394"/>
              </a:solidFill>
            </a:endParaRPr>
          </a:p>
          <a:p>
            <a:pPr indent="0" lvl="0" marL="0" rtl="0" algn="ctr">
              <a:spcBef>
                <a:spcPts val="1000"/>
              </a:spcBef>
              <a:spcAft>
                <a:spcPts val="0"/>
              </a:spcAft>
              <a:buClr>
                <a:schemeClr val="dk1"/>
              </a:buClr>
              <a:buSzPts val="1100"/>
              <a:buFont typeface="Arial"/>
              <a:buNone/>
            </a:pPr>
            <a:r>
              <a:rPr lang="en-US" sz="2900">
                <a:solidFill>
                  <a:srgbClr val="0B5394"/>
                </a:solidFill>
              </a:rPr>
              <a:t>1) Detailed strategy for the aam aadmi party for the upcoming Gujarat Assembly Elections 2022.</a:t>
            </a:r>
            <a:endParaRPr sz="2900">
              <a:solidFill>
                <a:srgbClr val="0B5394"/>
              </a:solidFill>
            </a:endParaRPr>
          </a:p>
          <a:p>
            <a:pPr indent="0" lvl="0" marL="0" rtl="0" algn="ctr">
              <a:spcBef>
                <a:spcPts val="1000"/>
              </a:spcBef>
              <a:spcAft>
                <a:spcPts val="0"/>
              </a:spcAft>
              <a:buNone/>
            </a:pPr>
            <a:r>
              <a:t/>
            </a:r>
            <a:endParaRPr sz="2900">
              <a:solidFill>
                <a:srgbClr val="0B5394"/>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1797609" y="0"/>
            <a:ext cx="8596800" cy="13209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u="sng"/>
              <a:t>2</a:t>
            </a:r>
            <a:r>
              <a:rPr lang="en-US" u="sng"/>
              <a:t>) More model states</a:t>
            </a:r>
            <a:endParaRPr u="sng"/>
          </a:p>
        </p:txBody>
      </p:sp>
      <p:sp>
        <p:nvSpPr>
          <p:cNvPr id="215" name="Google Shape;215;p33"/>
          <p:cNvSpPr txBox="1"/>
          <p:nvPr>
            <p:ph idx="1" type="body"/>
          </p:nvPr>
        </p:nvSpPr>
        <p:spPr>
          <a:xfrm>
            <a:off x="0" y="1320900"/>
            <a:ext cx="7319700" cy="55371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Char char="●"/>
            </a:pPr>
            <a:r>
              <a:rPr lang="en-US"/>
              <a:t>AAP was successful in solving major public issues like govt. school infrastructure, electric power cuts, etc., GDP growth, job vacancies etc in Delhi also add points in favour of AAP.</a:t>
            </a:r>
            <a:endParaRPr/>
          </a:p>
          <a:p>
            <a:pPr indent="0" lvl="0" marL="0" rtl="0" algn="l">
              <a:spcBef>
                <a:spcPts val="1000"/>
              </a:spcBef>
              <a:spcAft>
                <a:spcPts val="0"/>
              </a:spcAft>
              <a:buNone/>
            </a:pPr>
            <a:r>
              <a:t/>
            </a:r>
            <a:endParaRPr/>
          </a:p>
          <a:p>
            <a:pPr indent="-320040" lvl="0" marL="457200" rtl="0" algn="l">
              <a:spcBef>
                <a:spcPts val="1000"/>
              </a:spcBef>
              <a:spcAft>
                <a:spcPts val="0"/>
              </a:spcAft>
              <a:buSzPts val="1440"/>
              <a:buChar char="●"/>
            </a:pPr>
            <a:r>
              <a:rPr lang="en-US"/>
              <a:t>Thus AAP can present these outputs while campaigning for other state elections, then after winning they can work hard to make that state a model state too.</a:t>
            </a:r>
            <a:endParaRPr/>
          </a:p>
          <a:p>
            <a:pPr indent="0" lvl="0" marL="457200" rtl="0" algn="l">
              <a:spcBef>
                <a:spcPts val="1000"/>
              </a:spcBef>
              <a:spcAft>
                <a:spcPts val="0"/>
              </a:spcAft>
              <a:buNone/>
            </a:pPr>
            <a:r>
              <a:rPr lang="en-US"/>
              <a:t>Thus gaining more votes due to </a:t>
            </a:r>
            <a:r>
              <a:rPr lang="en-US"/>
              <a:t>impressed</a:t>
            </a:r>
            <a:r>
              <a:rPr lang="en-US"/>
              <a:t> public.</a:t>
            </a:r>
            <a:endParaRPr/>
          </a:p>
        </p:txBody>
      </p:sp>
      <p:pic>
        <p:nvPicPr>
          <p:cNvPr id="216" name="Google Shape;216;p33"/>
          <p:cNvPicPr preferRelativeResize="0"/>
          <p:nvPr/>
        </p:nvPicPr>
        <p:blipFill>
          <a:blip r:embed="rId3">
            <a:alphaModFix/>
          </a:blip>
          <a:stretch>
            <a:fillRect/>
          </a:stretch>
        </p:blipFill>
        <p:spPr>
          <a:xfrm>
            <a:off x="7319780" y="814750"/>
            <a:ext cx="2290870" cy="3166450"/>
          </a:xfrm>
          <a:prstGeom prst="rect">
            <a:avLst/>
          </a:prstGeom>
          <a:noFill/>
          <a:ln>
            <a:noFill/>
          </a:ln>
        </p:spPr>
      </p:pic>
      <p:pic>
        <p:nvPicPr>
          <p:cNvPr id="217" name="Google Shape;217;p33"/>
          <p:cNvPicPr preferRelativeResize="0"/>
          <p:nvPr/>
        </p:nvPicPr>
        <p:blipFill>
          <a:blip r:embed="rId4">
            <a:alphaModFix/>
          </a:blip>
          <a:stretch>
            <a:fillRect/>
          </a:stretch>
        </p:blipFill>
        <p:spPr>
          <a:xfrm>
            <a:off x="9610650" y="814750"/>
            <a:ext cx="2581351" cy="1720901"/>
          </a:xfrm>
          <a:prstGeom prst="rect">
            <a:avLst/>
          </a:prstGeom>
          <a:noFill/>
          <a:ln>
            <a:noFill/>
          </a:ln>
        </p:spPr>
      </p:pic>
      <p:pic>
        <p:nvPicPr>
          <p:cNvPr id="218" name="Google Shape;218;p33"/>
          <p:cNvPicPr preferRelativeResize="0"/>
          <p:nvPr/>
        </p:nvPicPr>
        <p:blipFill>
          <a:blip r:embed="rId5">
            <a:alphaModFix/>
          </a:blip>
          <a:stretch>
            <a:fillRect/>
          </a:stretch>
        </p:blipFill>
        <p:spPr>
          <a:xfrm>
            <a:off x="9610650" y="2535650"/>
            <a:ext cx="2581350" cy="1445556"/>
          </a:xfrm>
          <a:prstGeom prst="rect">
            <a:avLst/>
          </a:prstGeom>
          <a:noFill/>
          <a:ln>
            <a:noFill/>
          </a:ln>
        </p:spPr>
      </p:pic>
    </p:spTree>
  </p:cSld>
  <p:clrMapOvr>
    <a:masterClrMapping/>
  </p:clrMapOvr>
</p:sld>
</file>

<file path=ppt/slides/slide2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8" name="Shape 1478"/>
        <p:cNvGrpSpPr/>
        <p:nvPr/>
      </p:nvGrpSpPr>
      <p:grpSpPr>
        <a:xfrm>
          <a:off x="0" y="0"/>
          <a:ext cx="0" cy="0"/>
          <a:chOff x="0" y="0"/>
          <a:chExt cx="0" cy="0"/>
        </a:xfrm>
      </p:grpSpPr>
      <p:sp>
        <p:nvSpPr>
          <p:cNvPr id="1479" name="Google Shape;1479;p21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80" name="Google Shape;1480;p21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5" name="Shape 1485"/>
        <p:cNvGrpSpPr/>
        <p:nvPr/>
      </p:nvGrpSpPr>
      <p:grpSpPr>
        <a:xfrm>
          <a:off x="0" y="0"/>
          <a:ext cx="0" cy="0"/>
          <a:chOff x="0" y="0"/>
          <a:chExt cx="0" cy="0"/>
        </a:xfrm>
      </p:grpSpPr>
      <p:sp>
        <p:nvSpPr>
          <p:cNvPr id="1486" name="Google Shape;1486;p21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87" name="Google Shape;1487;p21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2" name="Shape 1492"/>
        <p:cNvGrpSpPr/>
        <p:nvPr/>
      </p:nvGrpSpPr>
      <p:grpSpPr>
        <a:xfrm>
          <a:off x="0" y="0"/>
          <a:ext cx="0" cy="0"/>
          <a:chOff x="0" y="0"/>
          <a:chExt cx="0" cy="0"/>
        </a:xfrm>
      </p:grpSpPr>
      <p:sp>
        <p:nvSpPr>
          <p:cNvPr id="1493" name="Google Shape;1493;p21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494" name="Google Shape;1494;p21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9" name="Shape 1499"/>
        <p:cNvGrpSpPr/>
        <p:nvPr/>
      </p:nvGrpSpPr>
      <p:grpSpPr>
        <a:xfrm>
          <a:off x="0" y="0"/>
          <a:ext cx="0" cy="0"/>
          <a:chOff x="0" y="0"/>
          <a:chExt cx="0" cy="0"/>
        </a:xfrm>
      </p:grpSpPr>
      <p:sp>
        <p:nvSpPr>
          <p:cNvPr id="1500" name="Google Shape;1500;p21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01" name="Google Shape;1501;p21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sp>
        <p:nvSpPr>
          <p:cNvPr id="1507" name="Google Shape;1507;p21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08" name="Google Shape;1508;p21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3" name="Shape 1513"/>
        <p:cNvGrpSpPr/>
        <p:nvPr/>
      </p:nvGrpSpPr>
      <p:grpSpPr>
        <a:xfrm>
          <a:off x="0" y="0"/>
          <a:ext cx="0" cy="0"/>
          <a:chOff x="0" y="0"/>
          <a:chExt cx="0" cy="0"/>
        </a:xfrm>
      </p:grpSpPr>
      <p:sp>
        <p:nvSpPr>
          <p:cNvPr id="1514" name="Google Shape;1514;p21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15" name="Google Shape;1515;p21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0" name="Shape 1520"/>
        <p:cNvGrpSpPr/>
        <p:nvPr/>
      </p:nvGrpSpPr>
      <p:grpSpPr>
        <a:xfrm>
          <a:off x="0" y="0"/>
          <a:ext cx="0" cy="0"/>
          <a:chOff x="0" y="0"/>
          <a:chExt cx="0" cy="0"/>
        </a:xfrm>
      </p:grpSpPr>
      <p:sp>
        <p:nvSpPr>
          <p:cNvPr id="1521" name="Google Shape;1521;p21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22" name="Google Shape;1522;p21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7" name="Shape 1527"/>
        <p:cNvGrpSpPr/>
        <p:nvPr/>
      </p:nvGrpSpPr>
      <p:grpSpPr>
        <a:xfrm>
          <a:off x="0" y="0"/>
          <a:ext cx="0" cy="0"/>
          <a:chOff x="0" y="0"/>
          <a:chExt cx="0" cy="0"/>
        </a:xfrm>
      </p:grpSpPr>
      <p:sp>
        <p:nvSpPr>
          <p:cNvPr id="1528" name="Google Shape;1528;p22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29" name="Google Shape;1529;p22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4" name="Shape 1534"/>
        <p:cNvGrpSpPr/>
        <p:nvPr/>
      </p:nvGrpSpPr>
      <p:grpSpPr>
        <a:xfrm>
          <a:off x="0" y="0"/>
          <a:ext cx="0" cy="0"/>
          <a:chOff x="0" y="0"/>
          <a:chExt cx="0" cy="0"/>
        </a:xfrm>
      </p:grpSpPr>
      <p:sp>
        <p:nvSpPr>
          <p:cNvPr id="1535" name="Google Shape;1535;p22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36" name="Google Shape;1536;p22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1" name="Shape 1541"/>
        <p:cNvGrpSpPr/>
        <p:nvPr/>
      </p:nvGrpSpPr>
      <p:grpSpPr>
        <a:xfrm>
          <a:off x="0" y="0"/>
          <a:ext cx="0" cy="0"/>
          <a:chOff x="0" y="0"/>
          <a:chExt cx="0" cy="0"/>
        </a:xfrm>
      </p:grpSpPr>
      <p:sp>
        <p:nvSpPr>
          <p:cNvPr id="1542" name="Google Shape;1542;p22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43" name="Google Shape;1543;p22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25" name="Google Shape;225;p3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8" name="Shape 1548"/>
        <p:cNvGrpSpPr/>
        <p:nvPr/>
      </p:nvGrpSpPr>
      <p:grpSpPr>
        <a:xfrm>
          <a:off x="0" y="0"/>
          <a:ext cx="0" cy="0"/>
          <a:chOff x="0" y="0"/>
          <a:chExt cx="0" cy="0"/>
        </a:xfrm>
      </p:grpSpPr>
      <p:sp>
        <p:nvSpPr>
          <p:cNvPr id="1549" name="Google Shape;1549;p22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50" name="Google Shape;1550;p22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5" name="Shape 1555"/>
        <p:cNvGrpSpPr/>
        <p:nvPr/>
      </p:nvGrpSpPr>
      <p:grpSpPr>
        <a:xfrm>
          <a:off x="0" y="0"/>
          <a:ext cx="0" cy="0"/>
          <a:chOff x="0" y="0"/>
          <a:chExt cx="0" cy="0"/>
        </a:xfrm>
      </p:grpSpPr>
      <p:sp>
        <p:nvSpPr>
          <p:cNvPr id="1556" name="Google Shape;1556;p22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57" name="Google Shape;1557;p22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2" name="Shape 1562"/>
        <p:cNvGrpSpPr/>
        <p:nvPr/>
      </p:nvGrpSpPr>
      <p:grpSpPr>
        <a:xfrm>
          <a:off x="0" y="0"/>
          <a:ext cx="0" cy="0"/>
          <a:chOff x="0" y="0"/>
          <a:chExt cx="0" cy="0"/>
        </a:xfrm>
      </p:grpSpPr>
      <p:sp>
        <p:nvSpPr>
          <p:cNvPr id="1563" name="Google Shape;1563;p22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64" name="Google Shape;1564;p22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9" name="Shape 1569"/>
        <p:cNvGrpSpPr/>
        <p:nvPr/>
      </p:nvGrpSpPr>
      <p:grpSpPr>
        <a:xfrm>
          <a:off x="0" y="0"/>
          <a:ext cx="0" cy="0"/>
          <a:chOff x="0" y="0"/>
          <a:chExt cx="0" cy="0"/>
        </a:xfrm>
      </p:grpSpPr>
      <p:sp>
        <p:nvSpPr>
          <p:cNvPr id="1570" name="Google Shape;1570;p22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71" name="Google Shape;1571;p22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6" name="Shape 1576"/>
        <p:cNvGrpSpPr/>
        <p:nvPr/>
      </p:nvGrpSpPr>
      <p:grpSpPr>
        <a:xfrm>
          <a:off x="0" y="0"/>
          <a:ext cx="0" cy="0"/>
          <a:chOff x="0" y="0"/>
          <a:chExt cx="0" cy="0"/>
        </a:xfrm>
      </p:grpSpPr>
      <p:sp>
        <p:nvSpPr>
          <p:cNvPr id="1577" name="Google Shape;1577;p22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78" name="Google Shape;1578;p22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3" name="Shape 1583"/>
        <p:cNvGrpSpPr/>
        <p:nvPr/>
      </p:nvGrpSpPr>
      <p:grpSpPr>
        <a:xfrm>
          <a:off x="0" y="0"/>
          <a:ext cx="0" cy="0"/>
          <a:chOff x="0" y="0"/>
          <a:chExt cx="0" cy="0"/>
        </a:xfrm>
      </p:grpSpPr>
      <p:sp>
        <p:nvSpPr>
          <p:cNvPr id="1584" name="Google Shape;1584;p22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85" name="Google Shape;1585;p22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0" name="Shape 1590"/>
        <p:cNvGrpSpPr/>
        <p:nvPr/>
      </p:nvGrpSpPr>
      <p:grpSpPr>
        <a:xfrm>
          <a:off x="0" y="0"/>
          <a:ext cx="0" cy="0"/>
          <a:chOff x="0" y="0"/>
          <a:chExt cx="0" cy="0"/>
        </a:xfrm>
      </p:grpSpPr>
      <p:sp>
        <p:nvSpPr>
          <p:cNvPr id="1591" name="Google Shape;1591;p22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92" name="Google Shape;1592;p22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7" name="Shape 1597"/>
        <p:cNvGrpSpPr/>
        <p:nvPr/>
      </p:nvGrpSpPr>
      <p:grpSpPr>
        <a:xfrm>
          <a:off x="0" y="0"/>
          <a:ext cx="0" cy="0"/>
          <a:chOff x="0" y="0"/>
          <a:chExt cx="0" cy="0"/>
        </a:xfrm>
      </p:grpSpPr>
      <p:sp>
        <p:nvSpPr>
          <p:cNvPr id="1598" name="Google Shape;1598;p23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99" name="Google Shape;1599;p23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4" name="Shape 1604"/>
        <p:cNvGrpSpPr/>
        <p:nvPr/>
      </p:nvGrpSpPr>
      <p:grpSpPr>
        <a:xfrm>
          <a:off x="0" y="0"/>
          <a:ext cx="0" cy="0"/>
          <a:chOff x="0" y="0"/>
          <a:chExt cx="0" cy="0"/>
        </a:xfrm>
      </p:grpSpPr>
      <p:sp>
        <p:nvSpPr>
          <p:cNvPr id="1605" name="Google Shape;1605;p23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06" name="Google Shape;1606;p23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1" name="Shape 1611"/>
        <p:cNvGrpSpPr/>
        <p:nvPr/>
      </p:nvGrpSpPr>
      <p:grpSpPr>
        <a:xfrm>
          <a:off x="0" y="0"/>
          <a:ext cx="0" cy="0"/>
          <a:chOff x="0" y="0"/>
          <a:chExt cx="0" cy="0"/>
        </a:xfrm>
      </p:grpSpPr>
      <p:sp>
        <p:nvSpPr>
          <p:cNvPr id="1612" name="Google Shape;1612;p23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13" name="Google Shape;1613;p23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32" name="Google Shape;232;p3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8" name="Shape 1618"/>
        <p:cNvGrpSpPr/>
        <p:nvPr/>
      </p:nvGrpSpPr>
      <p:grpSpPr>
        <a:xfrm>
          <a:off x="0" y="0"/>
          <a:ext cx="0" cy="0"/>
          <a:chOff x="0" y="0"/>
          <a:chExt cx="0" cy="0"/>
        </a:xfrm>
      </p:grpSpPr>
      <p:sp>
        <p:nvSpPr>
          <p:cNvPr id="1619" name="Google Shape;1619;p23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20" name="Google Shape;1620;p23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5" name="Shape 1625"/>
        <p:cNvGrpSpPr/>
        <p:nvPr/>
      </p:nvGrpSpPr>
      <p:grpSpPr>
        <a:xfrm>
          <a:off x="0" y="0"/>
          <a:ext cx="0" cy="0"/>
          <a:chOff x="0" y="0"/>
          <a:chExt cx="0" cy="0"/>
        </a:xfrm>
      </p:grpSpPr>
      <p:sp>
        <p:nvSpPr>
          <p:cNvPr id="1626" name="Google Shape;1626;p23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27" name="Google Shape;1627;p23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2" name="Shape 1632"/>
        <p:cNvGrpSpPr/>
        <p:nvPr/>
      </p:nvGrpSpPr>
      <p:grpSpPr>
        <a:xfrm>
          <a:off x="0" y="0"/>
          <a:ext cx="0" cy="0"/>
          <a:chOff x="0" y="0"/>
          <a:chExt cx="0" cy="0"/>
        </a:xfrm>
      </p:grpSpPr>
      <p:sp>
        <p:nvSpPr>
          <p:cNvPr id="1633" name="Google Shape;1633;p23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34" name="Google Shape;1634;p23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9" name="Shape 1639"/>
        <p:cNvGrpSpPr/>
        <p:nvPr/>
      </p:nvGrpSpPr>
      <p:grpSpPr>
        <a:xfrm>
          <a:off x="0" y="0"/>
          <a:ext cx="0" cy="0"/>
          <a:chOff x="0" y="0"/>
          <a:chExt cx="0" cy="0"/>
        </a:xfrm>
      </p:grpSpPr>
      <p:sp>
        <p:nvSpPr>
          <p:cNvPr id="1640" name="Google Shape;1640;p23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41" name="Google Shape;1641;p23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6" name="Shape 1646"/>
        <p:cNvGrpSpPr/>
        <p:nvPr/>
      </p:nvGrpSpPr>
      <p:grpSpPr>
        <a:xfrm>
          <a:off x="0" y="0"/>
          <a:ext cx="0" cy="0"/>
          <a:chOff x="0" y="0"/>
          <a:chExt cx="0" cy="0"/>
        </a:xfrm>
      </p:grpSpPr>
      <p:sp>
        <p:nvSpPr>
          <p:cNvPr id="1647" name="Google Shape;1647;p23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48" name="Google Shape;1648;p23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3" name="Shape 1653"/>
        <p:cNvGrpSpPr/>
        <p:nvPr/>
      </p:nvGrpSpPr>
      <p:grpSpPr>
        <a:xfrm>
          <a:off x="0" y="0"/>
          <a:ext cx="0" cy="0"/>
          <a:chOff x="0" y="0"/>
          <a:chExt cx="0" cy="0"/>
        </a:xfrm>
      </p:grpSpPr>
      <p:sp>
        <p:nvSpPr>
          <p:cNvPr id="1654" name="Google Shape;1654;p23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55" name="Google Shape;1655;p23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0" name="Shape 1660"/>
        <p:cNvGrpSpPr/>
        <p:nvPr/>
      </p:nvGrpSpPr>
      <p:grpSpPr>
        <a:xfrm>
          <a:off x="0" y="0"/>
          <a:ext cx="0" cy="0"/>
          <a:chOff x="0" y="0"/>
          <a:chExt cx="0" cy="0"/>
        </a:xfrm>
      </p:grpSpPr>
      <p:sp>
        <p:nvSpPr>
          <p:cNvPr id="1661" name="Google Shape;1661;p23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62" name="Google Shape;1662;p23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7" name="Shape 1667"/>
        <p:cNvGrpSpPr/>
        <p:nvPr/>
      </p:nvGrpSpPr>
      <p:grpSpPr>
        <a:xfrm>
          <a:off x="0" y="0"/>
          <a:ext cx="0" cy="0"/>
          <a:chOff x="0" y="0"/>
          <a:chExt cx="0" cy="0"/>
        </a:xfrm>
      </p:grpSpPr>
      <p:sp>
        <p:nvSpPr>
          <p:cNvPr id="1668" name="Google Shape;1668;p24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69" name="Google Shape;1669;p24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4" name="Shape 1674"/>
        <p:cNvGrpSpPr/>
        <p:nvPr/>
      </p:nvGrpSpPr>
      <p:grpSpPr>
        <a:xfrm>
          <a:off x="0" y="0"/>
          <a:ext cx="0" cy="0"/>
          <a:chOff x="0" y="0"/>
          <a:chExt cx="0" cy="0"/>
        </a:xfrm>
      </p:grpSpPr>
      <p:sp>
        <p:nvSpPr>
          <p:cNvPr id="1675" name="Google Shape;1675;p24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76" name="Google Shape;1676;p24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1" name="Shape 1681"/>
        <p:cNvGrpSpPr/>
        <p:nvPr/>
      </p:nvGrpSpPr>
      <p:grpSpPr>
        <a:xfrm>
          <a:off x="0" y="0"/>
          <a:ext cx="0" cy="0"/>
          <a:chOff x="0" y="0"/>
          <a:chExt cx="0" cy="0"/>
        </a:xfrm>
      </p:grpSpPr>
      <p:sp>
        <p:nvSpPr>
          <p:cNvPr id="1682" name="Google Shape;1682;p24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83" name="Google Shape;1683;p24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39" name="Google Shape;239;p3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8" name="Shape 1688"/>
        <p:cNvGrpSpPr/>
        <p:nvPr/>
      </p:nvGrpSpPr>
      <p:grpSpPr>
        <a:xfrm>
          <a:off x="0" y="0"/>
          <a:ext cx="0" cy="0"/>
          <a:chOff x="0" y="0"/>
          <a:chExt cx="0" cy="0"/>
        </a:xfrm>
      </p:grpSpPr>
      <p:sp>
        <p:nvSpPr>
          <p:cNvPr id="1689" name="Google Shape;1689;p24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90" name="Google Shape;1690;p24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24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97" name="Google Shape;1697;p24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2" name="Shape 1702"/>
        <p:cNvGrpSpPr/>
        <p:nvPr/>
      </p:nvGrpSpPr>
      <p:grpSpPr>
        <a:xfrm>
          <a:off x="0" y="0"/>
          <a:ext cx="0" cy="0"/>
          <a:chOff x="0" y="0"/>
          <a:chExt cx="0" cy="0"/>
        </a:xfrm>
      </p:grpSpPr>
      <p:sp>
        <p:nvSpPr>
          <p:cNvPr id="1703" name="Google Shape;1703;p24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04" name="Google Shape;1704;p24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9" name="Shape 1709"/>
        <p:cNvGrpSpPr/>
        <p:nvPr/>
      </p:nvGrpSpPr>
      <p:grpSpPr>
        <a:xfrm>
          <a:off x="0" y="0"/>
          <a:ext cx="0" cy="0"/>
          <a:chOff x="0" y="0"/>
          <a:chExt cx="0" cy="0"/>
        </a:xfrm>
      </p:grpSpPr>
      <p:sp>
        <p:nvSpPr>
          <p:cNvPr id="1710" name="Google Shape;1710;p24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11" name="Google Shape;1711;p24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6" name="Shape 1716"/>
        <p:cNvGrpSpPr/>
        <p:nvPr/>
      </p:nvGrpSpPr>
      <p:grpSpPr>
        <a:xfrm>
          <a:off x="0" y="0"/>
          <a:ext cx="0" cy="0"/>
          <a:chOff x="0" y="0"/>
          <a:chExt cx="0" cy="0"/>
        </a:xfrm>
      </p:grpSpPr>
      <p:sp>
        <p:nvSpPr>
          <p:cNvPr id="1717" name="Google Shape;1717;p24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18" name="Google Shape;1718;p24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3" name="Shape 1723"/>
        <p:cNvGrpSpPr/>
        <p:nvPr/>
      </p:nvGrpSpPr>
      <p:grpSpPr>
        <a:xfrm>
          <a:off x="0" y="0"/>
          <a:ext cx="0" cy="0"/>
          <a:chOff x="0" y="0"/>
          <a:chExt cx="0" cy="0"/>
        </a:xfrm>
      </p:grpSpPr>
      <p:sp>
        <p:nvSpPr>
          <p:cNvPr id="1724" name="Google Shape;1724;p24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25" name="Google Shape;1725;p24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0" name="Shape 1730"/>
        <p:cNvGrpSpPr/>
        <p:nvPr/>
      </p:nvGrpSpPr>
      <p:grpSpPr>
        <a:xfrm>
          <a:off x="0" y="0"/>
          <a:ext cx="0" cy="0"/>
          <a:chOff x="0" y="0"/>
          <a:chExt cx="0" cy="0"/>
        </a:xfrm>
      </p:grpSpPr>
      <p:sp>
        <p:nvSpPr>
          <p:cNvPr id="1731" name="Google Shape;1731;p24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32" name="Google Shape;1732;p24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7" name="Shape 1737"/>
        <p:cNvGrpSpPr/>
        <p:nvPr/>
      </p:nvGrpSpPr>
      <p:grpSpPr>
        <a:xfrm>
          <a:off x="0" y="0"/>
          <a:ext cx="0" cy="0"/>
          <a:chOff x="0" y="0"/>
          <a:chExt cx="0" cy="0"/>
        </a:xfrm>
      </p:grpSpPr>
      <p:sp>
        <p:nvSpPr>
          <p:cNvPr id="1738" name="Google Shape;1738;p25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39" name="Google Shape;1739;p25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4" name="Shape 1744"/>
        <p:cNvGrpSpPr/>
        <p:nvPr/>
      </p:nvGrpSpPr>
      <p:grpSpPr>
        <a:xfrm>
          <a:off x="0" y="0"/>
          <a:ext cx="0" cy="0"/>
          <a:chOff x="0" y="0"/>
          <a:chExt cx="0" cy="0"/>
        </a:xfrm>
      </p:grpSpPr>
      <p:sp>
        <p:nvSpPr>
          <p:cNvPr id="1745" name="Google Shape;1745;p25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46" name="Google Shape;1746;p25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1" name="Shape 1751"/>
        <p:cNvGrpSpPr/>
        <p:nvPr/>
      </p:nvGrpSpPr>
      <p:grpSpPr>
        <a:xfrm>
          <a:off x="0" y="0"/>
          <a:ext cx="0" cy="0"/>
          <a:chOff x="0" y="0"/>
          <a:chExt cx="0" cy="0"/>
        </a:xfrm>
      </p:grpSpPr>
      <p:sp>
        <p:nvSpPr>
          <p:cNvPr id="1752" name="Google Shape;1752;p25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53" name="Google Shape;1753;p25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46" name="Google Shape;246;p3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8" name="Shape 1758"/>
        <p:cNvGrpSpPr/>
        <p:nvPr/>
      </p:nvGrpSpPr>
      <p:grpSpPr>
        <a:xfrm>
          <a:off x="0" y="0"/>
          <a:ext cx="0" cy="0"/>
          <a:chOff x="0" y="0"/>
          <a:chExt cx="0" cy="0"/>
        </a:xfrm>
      </p:grpSpPr>
      <p:sp>
        <p:nvSpPr>
          <p:cNvPr id="1759" name="Google Shape;1759;p25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60" name="Google Shape;1760;p25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5" name="Shape 1765"/>
        <p:cNvGrpSpPr/>
        <p:nvPr/>
      </p:nvGrpSpPr>
      <p:grpSpPr>
        <a:xfrm>
          <a:off x="0" y="0"/>
          <a:ext cx="0" cy="0"/>
          <a:chOff x="0" y="0"/>
          <a:chExt cx="0" cy="0"/>
        </a:xfrm>
      </p:grpSpPr>
      <p:sp>
        <p:nvSpPr>
          <p:cNvPr id="1766" name="Google Shape;1766;p25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67" name="Google Shape;1767;p25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2" name="Shape 1772"/>
        <p:cNvGrpSpPr/>
        <p:nvPr/>
      </p:nvGrpSpPr>
      <p:grpSpPr>
        <a:xfrm>
          <a:off x="0" y="0"/>
          <a:ext cx="0" cy="0"/>
          <a:chOff x="0" y="0"/>
          <a:chExt cx="0" cy="0"/>
        </a:xfrm>
      </p:grpSpPr>
      <p:sp>
        <p:nvSpPr>
          <p:cNvPr id="1773" name="Google Shape;1773;p25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74" name="Google Shape;1774;p25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9" name="Shape 1779"/>
        <p:cNvGrpSpPr/>
        <p:nvPr/>
      </p:nvGrpSpPr>
      <p:grpSpPr>
        <a:xfrm>
          <a:off x="0" y="0"/>
          <a:ext cx="0" cy="0"/>
          <a:chOff x="0" y="0"/>
          <a:chExt cx="0" cy="0"/>
        </a:xfrm>
      </p:grpSpPr>
      <p:sp>
        <p:nvSpPr>
          <p:cNvPr id="1780" name="Google Shape;1780;p25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81" name="Google Shape;1781;p25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6" name="Shape 1786"/>
        <p:cNvGrpSpPr/>
        <p:nvPr/>
      </p:nvGrpSpPr>
      <p:grpSpPr>
        <a:xfrm>
          <a:off x="0" y="0"/>
          <a:ext cx="0" cy="0"/>
          <a:chOff x="0" y="0"/>
          <a:chExt cx="0" cy="0"/>
        </a:xfrm>
      </p:grpSpPr>
      <p:sp>
        <p:nvSpPr>
          <p:cNvPr id="1787" name="Google Shape;1787;p25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88" name="Google Shape;1788;p25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3" name="Shape 1793"/>
        <p:cNvGrpSpPr/>
        <p:nvPr/>
      </p:nvGrpSpPr>
      <p:grpSpPr>
        <a:xfrm>
          <a:off x="0" y="0"/>
          <a:ext cx="0" cy="0"/>
          <a:chOff x="0" y="0"/>
          <a:chExt cx="0" cy="0"/>
        </a:xfrm>
      </p:grpSpPr>
      <p:sp>
        <p:nvSpPr>
          <p:cNvPr id="1794" name="Google Shape;1794;p25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795" name="Google Shape;1795;p25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0" name="Shape 1800"/>
        <p:cNvGrpSpPr/>
        <p:nvPr/>
      </p:nvGrpSpPr>
      <p:grpSpPr>
        <a:xfrm>
          <a:off x="0" y="0"/>
          <a:ext cx="0" cy="0"/>
          <a:chOff x="0" y="0"/>
          <a:chExt cx="0" cy="0"/>
        </a:xfrm>
      </p:grpSpPr>
      <p:sp>
        <p:nvSpPr>
          <p:cNvPr id="1801" name="Google Shape;1801;p25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02" name="Google Shape;1802;p25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7" name="Shape 1807"/>
        <p:cNvGrpSpPr/>
        <p:nvPr/>
      </p:nvGrpSpPr>
      <p:grpSpPr>
        <a:xfrm>
          <a:off x="0" y="0"/>
          <a:ext cx="0" cy="0"/>
          <a:chOff x="0" y="0"/>
          <a:chExt cx="0" cy="0"/>
        </a:xfrm>
      </p:grpSpPr>
      <p:sp>
        <p:nvSpPr>
          <p:cNvPr id="1808" name="Google Shape;1808;p26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09" name="Google Shape;1809;p26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4" name="Shape 1814"/>
        <p:cNvGrpSpPr/>
        <p:nvPr/>
      </p:nvGrpSpPr>
      <p:grpSpPr>
        <a:xfrm>
          <a:off x="0" y="0"/>
          <a:ext cx="0" cy="0"/>
          <a:chOff x="0" y="0"/>
          <a:chExt cx="0" cy="0"/>
        </a:xfrm>
      </p:grpSpPr>
      <p:sp>
        <p:nvSpPr>
          <p:cNvPr id="1815" name="Google Shape;1815;p26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16" name="Google Shape;1816;p26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1" name="Shape 1821"/>
        <p:cNvGrpSpPr/>
        <p:nvPr/>
      </p:nvGrpSpPr>
      <p:grpSpPr>
        <a:xfrm>
          <a:off x="0" y="0"/>
          <a:ext cx="0" cy="0"/>
          <a:chOff x="0" y="0"/>
          <a:chExt cx="0" cy="0"/>
        </a:xfrm>
      </p:grpSpPr>
      <p:sp>
        <p:nvSpPr>
          <p:cNvPr id="1822" name="Google Shape;1822;p26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23" name="Google Shape;1823;p26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53" name="Google Shape;253;p3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8" name="Shape 1828"/>
        <p:cNvGrpSpPr/>
        <p:nvPr/>
      </p:nvGrpSpPr>
      <p:grpSpPr>
        <a:xfrm>
          <a:off x="0" y="0"/>
          <a:ext cx="0" cy="0"/>
          <a:chOff x="0" y="0"/>
          <a:chExt cx="0" cy="0"/>
        </a:xfrm>
      </p:grpSpPr>
      <p:sp>
        <p:nvSpPr>
          <p:cNvPr id="1829" name="Google Shape;1829;p26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30" name="Google Shape;1830;p26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5" name="Shape 1835"/>
        <p:cNvGrpSpPr/>
        <p:nvPr/>
      </p:nvGrpSpPr>
      <p:grpSpPr>
        <a:xfrm>
          <a:off x="0" y="0"/>
          <a:ext cx="0" cy="0"/>
          <a:chOff x="0" y="0"/>
          <a:chExt cx="0" cy="0"/>
        </a:xfrm>
      </p:grpSpPr>
      <p:sp>
        <p:nvSpPr>
          <p:cNvPr id="1836" name="Google Shape;1836;p26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37" name="Google Shape;1837;p26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2" name="Shape 1842"/>
        <p:cNvGrpSpPr/>
        <p:nvPr/>
      </p:nvGrpSpPr>
      <p:grpSpPr>
        <a:xfrm>
          <a:off x="0" y="0"/>
          <a:ext cx="0" cy="0"/>
          <a:chOff x="0" y="0"/>
          <a:chExt cx="0" cy="0"/>
        </a:xfrm>
      </p:grpSpPr>
      <p:sp>
        <p:nvSpPr>
          <p:cNvPr id="1843" name="Google Shape;1843;p26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44" name="Google Shape;1844;p26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9" name="Shape 1849"/>
        <p:cNvGrpSpPr/>
        <p:nvPr/>
      </p:nvGrpSpPr>
      <p:grpSpPr>
        <a:xfrm>
          <a:off x="0" y="0"/>
          <a:ext cx="0" cy="0"/>
          <a:chOff x="0" y="0"/>
          <a:chExt cx="0" cy="0"/>
        </a:xfrm>
      </p:grpSpPr>
      <p:sp>
        <p:nvSpPr>
          <p:cNvPr id="1850" name="Google Shape;1850;p26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51" name="Google Shape;1851;p26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6" name="Shape 1856"/>
        <p:cNvGrpSpPr/>
        <p:nvPr/>
      </p:nvGrpSpPr>
      <p:grpSpPr>
        <a:xfrm>
          <a:off x="0" y="0"/>
          <a:ext cx="0" cy="0"/>
          <a:chOff x="0" y="0"/>
          <a:chExt cx="0" cy="0"/>
        </a:xfrm>
      </p:grpSpPr>
      <p:sp>
        <p:nvSpPr>
          <p:cNvPr id="1857" name="Google Shape;1857;p26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58" name="Google Shape;1858;p26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3" name="Shape 1863"/>
        <p:cNvGrpSpPr/>
        <p:nvPr/>
      </p:nvGrpSpPr>
      <p:grpSpPr>
        <a:xfrm>
          <a:off x="0" y="0"/>
          <a:ext cx="0" cy="0"/>
          <a:chOff x="0" y="0"/>
          <a:chExt cx="0" cy="0"/>
        </a:xfrm>
      </p:grpSpPr>
      <p:sp>
        <p:nvSpPr>
          <p:cNvPr id="1864" name="Google Shape;1864;p26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65" name="Google Shape;1865;p26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0" name="Shape 1870"/>
        <p:cNvGrpSpPr/>
        <p:nvPr/>
      </p:nvGrpSpPr>
      <p:grpSpPr>
        <a:xfrm>
          <a:off x="0" y="0"/>
          <a:ext cx="0" cy="0"/>
          <a:chOff x="0" y="0"/>
          <a:chExt cx="0" cy="0"/>
        </a:xfrm>
      </p:grpSpPr>
      <p:sp>
        <p:nvSpPr>
          <p:cNvPr id="1871" name="Google Shape;1871;p26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72" name="Google Shape;1872;p26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7" name="Shape 1877"/>
        <p:cNvGrpSpPr/>
        <p:nvPr/>
      </p:nvGrpSpPr>
      <p:grpSpPr>
        <a:xfrm>
          <a:off x="0" y="0"/>
          <a:ext cx="0" cy="0"/>
          <a:chOff x="0" y="0"/>
          <a:chExt cx="0" cy="0"/>
        </a:xfrm>
      </p:grpSpPr>
      <p:sp>
        <p:nvSpPr>
          <p:cNvPr id="1878" name="Google Shape;1878;p27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879" name="Google Shape;1879;p27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4" name="Shape 1884"/>
        <p:cNvGrpSpPr/>
        <p:nvPr/>
      </p:nvGrpSpPr>
      <p:grpSpPr>
        <a:xfrm>
          <a:off x="0" y="0"/>
          <a:ext cx="0" cy="0"/>
          <a:chOff x="0" y="0"/>
          <a:chExt cx="0" cy="0"/>
        </a:xfrm>
      </p:grpSpPr>
      <p:sp>
        <p:nvSpPr>
          <p:cNvPr id="1885" name="Google Shape;1885;p271"/>
          <p:cNvSpPr txBox="1"/>
          <p:nvPr>
            <p:ph type="title"/>
          </p:nvPr>
        </p:nvSpPr>
        <p:spPr>
          <a:xfrm>
            <a:off x="1797609" y="0"/>
            <a:ext cx="8596800" cy="13209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u="sng"/>
              <a:t>4</a:t>
            </a:r>
            <a:r>
              <a:rPr lang="en-US" u="sng"/>
              <a:t>) Media Influence</a:t>
            </a:r>
            <a:endParaRPr u="sng"/>
          </a:p>
        </p:txBody>
      </p:sp>
      <p:sp>
        <p:nvSpPr>
          <p:cNvPr id="1886" name="Google Shape;1886;p271"/>
          <p:cNvSpPr txBox="1"/>
          <p:nvPr>
            <p:ph idx="1" type="body"/>
          </p:nvPr>
        </p:nvSpPr>
        <p:spPr>
          <a:xfrm>
            <a:off x="0" y="1320900"/>
            <a:ext cx="7392900" cy="55371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Char char="●"/>
            </a:pPr>
            <a:r>
              <a:rPr lang="en-US"/>
              <a:t>In Godi Media Era you can’t expect anything from media channels that they’ll show real issues instead of praising prime minister and downgrading other political leaders and parties.</a:t>
            </a:r>
            <a:endParaRPr/>
          </a:p>
          <a:p>
            <a:pPr indent="-320040" lvl="0" marL="457200" rtl="0" algn="l">
              <a:spcBef>
                <a:spcPts val="0"/>
              </a:spcBef>
              <a:spcAft>
                <a:spcPts val="0"/>
              </a:spcAft>
              <a:buSzPts val="1440"/>
              <a:buChar char="●"/>
            </a:pPr>
            <a:r>
              <a:rPr lang="en-US"/>
              <a:t>In 2019 elections, congress boycotted and avoided these media channels as much as they can and they lost the election the thing is…“What you see is sold”.</a:t>
            </a:r>
            <a:endParaRPr/>
          </a:p>
          <a:p>
            <a:pPr indent="-320040" lvl="0" marL="457200" rtl="0" algn="l">
              <a:spcBef>
                <a:spcPts val="0"/>
              </a:spcBef>
              <a:spcAft>
                <a:spcPts val="0"/>
              </a:spcAft>
              <a:buSzPts val="1440"/>
              <a:buChar char="●"/>
            </a:pPr>
            <a:r>
              <a:rPr lang="en-US"/>
              <a:t>AAP on the other hand did opposite during delhi elections, kejriwal and spokespersons went to news channels and gave answers to the anchors which was highly praised by audience, this was one of the big reasons they won.</a:t>
            </a:r>
            <a:endParaRPr/>
          </a:p>
        </p:txBody>
      </p:sp>
      <p:pic>
        <p:nvPicPr>
          <p:cNvPr id="1887" name="Google Shape;1887;p271"/>
          <p:cNvPicPr preferRelativeResize="0"/>
          <p:nvPr/>
        </p:nvPicPr>
        <p:blipFill>
          <a:blip r:embed="rId3">
            <a:alphaModFix/>
          </a:blip>
          <a:stretch>
            <a:fillRect/>
          </a:stretch>
        </p:blipFill>
        <p:spPr>
          <a:xfrm>
            <a:off x="7392900" y="1320900"/>
            <a:ext cx="4799100" cy="2523408"/>
          </a:xfrm>
          <a:prstGeom prst="rect">
            <a:avLst/>
          </a:prstGeom>
          <a:noFill/>
          <a:ln>
            <a:noFill/>
          </a:ln>
        </p:spPr>
      </p:pic>
      <p:pic>
        <p:nvPicPr>
          <p:cNvPr id="1888" name="Google Shape;1888;p271"/>
          <p:cNvPicPr preferRelativeResize="0"/>
          <p:nvPr/>
        </p:nvPicPr>
        <p:blipFill>
          <a:blip r:embed="rId4">
            <a:alphaModFix/>
          </a:blip>
          <a:stretch>
            <a:fillRect/>
          </a:stretch>
        </p:blipFill>
        <p:spPr>
          <a:xfrm>
            <a:off x="7392900" y="3844295"/>
            <a:ext cx="4799100" cy="2231800"/>
          </a:xfrm>
          <a:prstGeom prst="rect">
            <a:avLst/>
          </a:prstGeom>
          <a:noFill/>
          <a:ln>
            <a:noFill/>
          </a:ln>
        </p:spPr>
      </p:pic>
    </p:spTree>
  </p:cSld>
  <p:clrMapOvr>
    <a:masterClrMapping/>
  </p:clrMapOvr>
</p:sld>
</file>

<file path=ppt/slides/slide2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3" name="Shape 1893"/>
        <p:cNvGrpSpPr/>
        <p:nvPr/>
      </p:nvGrpSpPr>
      <p:grpSpPr>
        <a:xfrm>
          <a:off x="0" y="0"/>
          <a:ext cx="0" cy="0"/>
          <a:chOff x="0" y="0"/>
          <a:chExt cx="0" cy="0"/>
        </a:xfrm>
      </p:grpSpPr>
      <p:sp>
        <p:nvSpPr>
          <p:cNvPr id="1894" name="Google Shape;1894;p272"/>
          <p:cNvSpPr txBox="1"/>
          <p:nvPr>
            <p:ph type="title"/>
          </p:nvPr>
        </p:nvSpPr>
        <p:spPr>
          <a:xfrm>
            <a:off x="1797609" y="0"/>
            <a:ext cx="8596800" cy="13209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u="sng"/>
              <a:t>5</a:t>
            </a:r>
            <a:r>
              <a:rPr lang="en-US" u="sng"/>
              <a:t>) Not comprising with national parties!!</a:t>
            </a:r>
            <a:endParaRPr u="sng"/>
          </a:p>
        </p:txBody>
      </p:sp>
      <p:sp>
        <p:nvSpPr>
          <p:cNvPr id="1895" name="Google Shape;1895;p272"/>
          <p:cNvSpPr txBox="1"/>
          <p:nvPr>
            <p:ph idx="1" type="body"/>
          </p:nvPr>
        </p:nvSpPr>
        <p:spPr>
          <a:xfrm>
            <a:off x="0" y="1320900"/>
            <a:ext cx="7392900" cy="5537100"/>
          </a:xfrm>
          <a:prstGeom prst="rect">
            <a:avLst/>
          </a:prstGeom>
        </p:spPr>
        <p:txBody>
          <a:bodyPr anchorCtr="0" anchor="t" bIns="45700" lIns="91425" spcFirstLastPara="1" rIns="91425" wrap="square" tIns="45700">
            <a:normAutofit fontScale="92500" lnSpcReduction="20000"/>
          </a:bodyPr>
          <a:lstStyle/>
          <a:p>
            <a:pPr indent="-313182" lvl="0" marL="457200" rtl="0" algn="l">
              <a:spcBef>
                <a:spcPts val="1000"/>
              </a:spcBef>
              <a:spcAft>
                <a:spcPts val="0"/>
              </a:spcAft>
              <a:buSzPct val="59999"/>
              <a:buChar char="●"/>
            </a:pPr>
            <a:r>
              <a:rPr lang="en-US"/>
              <a:t>Kejriwal slams both existing biggest parties in India BJP and Congress.</a:t>
            </a:r>
            <a:endParaRPr/>
          </a:p>
          <a:p>
            <a:pPr indent="-313182" lvl="0" marL="457200" rtl="0" algn="l">
              <a:spcBef>
                <a:spcPts val="0"/>
              </a:spcBef>
              <a:spcAft>
                <a:spcPts val="0"/>
              </a:spcAft>
              <a:buSzPct val="59999"/>
              <a:buChar char="●"/>
            </a:pPr>
            <a:r>
              <a:rPr lang="en-US"/>
              <a:t>For congress his statements like “If Congress Had Worked, No Need For Me To Join Politics” and “Don't Waste Votes On Congress” with these statements ‘andh bhakts’ will not change but the people who wants development and voting for congress just because their family used to, will now lean towards AAP’s philosophy. And slowly due to congress </a:t>
            </a:r>
            <a:r>
              <a:rPr lang="en-US"/>
              <a:t>public</a:t>
            </a:r>
            <a:r>
              <a:rPr lang="en-US"/>
              <a:t> now supporting AAP, sooner or later they’ll </a:t>
            </a:r>
            <a:r>
              <a:rPr lang="en-US"/>
              <a:t>become</a:t>
            </a:r>
            <a:r>
              <a:rPr lang="en-US"/>
              <a:t> the biggest opposition.</a:t>
            </a:r>
            <a:endParaRPr/>
          </a:p>
          <a:p>
            <a:pPr indent="-313182" lvl="0" marL="457200" rtl="0" algn="l">
              <a:spcBef>
                <a:spcPts val="0"/>
              </a:spcBef>
              <a:spcAft>
                <a:spcPts val="0"/>
              </a:spcAft>
              <a:buSzPct val="59999"/>
              <a:buChar char="●"/>
            </a:pPr>
            <a:r>
              <a:rPr lang="en-US"/>
              <a:t>and when it comes for bjp </a:t>
            </a:r>
            <a:r>
              <a:rPr lang="en-US"/>
              <a:t>kejriwal</a:t>
            </a:r>
            <a:r>
              <a:rPr lang="en-US"/>
              <a:t> says - 'Those not satisfied with BJP must vote for AAP'. Already giving people a mindset that “if not modi then who” is false, AAP is there for public, they can give AAP a chance if BJP does not satisfies the them.</a:t>
            </a:r>
            <a:endParaRPr/>
          </a:p>
        </p:txBody>
      </p:sp>
      <p:pic>
        <p:nvPicPr>
          <p:cNvPr id="1896" name="Google Shape;1896;p272"/>
          <p:cNvPicPr preferRelativeResize="0"/>
          <p:nvPr/>
        </p:nvPicPr>
        <p:blipFill>
          <a:blip r:embed="rId3">
            <a:alphaModFix/>
          </a:blip>
          <a:stretch>
            <a:fillRect/>
          </a:stretch>
        </p:blipFill>
        <p:spPr>
          <a:xfrm>
            <a:off x="7392900" y="1631650"/>
            <a:ext cx="4799100" cy="3594692"/>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60" name="Google Shape;260;p3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67" name="Google Shape;267;p4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74" name="Google Shape;274;p4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81" name="Google Shape;281;p4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0" y="74800"/>
            <a:ext cx="8596800" cy="7647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accent1"/>
              </a:buClr>
              <a:buSzPts val="3600"/>
              <a:buFont typeface="Trebuchet MS"/>
              <a:buNone/>
            </a:pPr>
            <a:r>
              <a:rPr lang="en-US" u="sng"/>
              <a:t>Aam Aadmi Party</a:t>
            </a:r>
            <a:endParaRPr u="sng"/>
          </a:p>
        </p:txBody>
      </p:sp>
      <p:sp>
        <p:nvSpPr>
          <p:cNvPr id="83" name="Google Shape;83;p16"/>
          <p:cNvSpPr txBox="1"/>
          <p:nvPr>
            <p:ph idx="1" type="body"/>
          </p:nvPr>
        </p:nvSpPr>
        <p:spPr>
          <a:xfrm>
            <a:off x="0" y="1374300"/>
            <a:ext cx="12192000" cy="54837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rPr lang="en-US"/>
              <a:t>Here we are talking about party emerged as nation’s greatest political start-up recently, After complete sweep in Punjab election held recently, AAP has became only non UPA or NDA party to have their government in 2 states, including Delhi where they seemed to be in total control since 2015. All these success is </a:t>
            </a:r>
            <a:r>
              <a:rPr lang="en-US"/>
              <a:t>within</a:t>
            </a:r>
            <a:r>
              <a:rPr lang="en-US"/>
              <a:t> 9 years after party came into existence.</a:t>
            </a:r>
            <a:endParaRPr/>
          </a:p>
          <a:p>
            <a:pPr indent="0" lvl="0" marL="0" rtl="0" algn="l">
              <a:spcBef>
                <a:spcPts val="0"/>
              </a:spcBef>
              <a:spcAft>
                <a:spcPts val="0"/>
              </a:spcAft>
              <a:buSzPts val="1440"/>
              <a:buNone/>
            </a:pPr>
            <a:r>
              <a:t/>
            </a:r>
            <a:endParaRPr/>
          </a:p>
          <a:p>
            <a:pPr indent="0" lvl="0" marL="0" rtl="0" algn="l">
              <a:spcBef>
                <a:spcPts val="1000"/>
              </a:spcBef>
              <a:spcAft>
                <a:spcPts val="0"/>
              </a:spcAft>
              <a:buSzPts val="1440"/>
              <a:buNone/>
            </a:pPr>
            <a:r>
              <a:rPr lang="en-US"/>
              <a:t>But for a regional party to </a:t>
            </a:r>
            <a:r>
              <a:rPr lang="en-US"/>
              <a:t>become</a:t>
            </a:r>
            <a:r>
              <a:rPr lang="en-US"/>
              <a:t> pan India party doesn’t seems to a cup of tea, especially after seeing direct fight between UPA and NDA since 30 years. We have also seen Mayawati’s BSP trying to expand its base to all India since 20 years but she not even failed to expand but also lost are own roots.</a:t>
            </a:r>
            <a:endParaRPr/>
          </a:p>
        </p:txBody>
      </p:sp>
      <p:pic>
        <p:nvPicPr>
          <p:cNvPr id="84" name="Google Shape;84;p16"/>
          <p:cNvPicPr preferRelativeResize="0"/>
          <p:nvPr/>
        </p:nvPicPr>
        <p:blipFill>
          <a:blip r:embed="rId3">
            <a:alphaModFix/>
          </a:blip>
          <a:stretch>
            <a:fillRect/>
          </a:stretch>
        </p:blipFill>
        <p:spPr>
          <a:xfrm>
            <a:off x="10422077" y="0"/>
            <a:ext cx="1769932" cy="13743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88" name="Google Shape;288;p4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295" name="Google Shape;295;p4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02" name="Google Shape;302;p4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09" name="Google Shape;309;p4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16" name="Google Shape;316;p4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23" name="Google Shape;323;p4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30" name="Google Shape;330;p4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5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37" name="Google Shape;337;p5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5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44" name="Google Shape;344;p5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51" name="Google Shape;351;p5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76209" y="0"/>
            <a:ext cx="8596800" cy="13209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accent1"/>
              </a:buClr>
              <a:buSzPts val="3600"/>
              <a:buFont typeface="Trebuchet MS"/>
              <a:buNone/>
            </a:pPr>
            <a:r>
              <a:rPr lang="en-US" u="sng"/>
              <a:t>Immediate challenge in the way</a:t>
            </a:r>
            <a:endParaRPr u="sng"/>
          </a:p>
        </p:txBody>
      </p:sp>
      <p:sp>
        <p:nvSpPr>
          <p:cNvPr id="90" name="Google Shape;90;p17"/>
          <p:cNvSpPr txBox="1"/>
          <p:nvPr>
            <p:ph idx="1" type="body"/>
          </p:nvPr>
        </p:nvSpPr>
        <p:spPr>
          <a:xfrm>
            <a:off x="76276" y="1320905"/>
            <a:ext cx="12192000" cy="55371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Now we see ever boosted AAP cader preparing for upcoming Gujarat election where they are daring to take horn directly against ever powerful BJP as Gujarat is the home turf of current core BJP leadership.</a:t>
            </a:r>
            <a:endParaRPr/>
          </a:p>
          <a:p>
            <a:pPr indent="0" lvl="0" marL="342900" rtl="0" algn="l">
              <a:spcBef>
                <a:spcPts val="0"/>
              </a:spcBef>
              <a:spcAft>
                <a:spcPts val="0"/>
              </a:spcAft>
              <a:buNone/>
            </a:pPr>
            <a:r>
              <a:t/>
            </a:r>
            <a:endParaRPr/>
          </a:p>
          <a:p>
            <a:pPr indent="-342900" lvl="0" marL="342900" rtl="0" algn="l">
              <a:spcBef>
                <a:spcPts val="1000"/>
              </a:spcBef>
              <a:spcAft>
                <a:spcPts val="0"/>
              </a:spcAft>
              <a:buSzPts val="1440"/>
              <a:buChar char="●"/>
            </a:pPr>
            <a:r>
              <a:rPr lang="en-US"/>
              <a:t>Also to be noted, Gujarat never seemed to have 3</a:t>
            </a:r>
            <a:r>
              <a:rPr baseline="30000" lang="en-US"/>
              <a:t>rd</a:t>
            </a:r>
            <a:r>
              <a:rPr lang="en-US"/>
              <a:t> party system ever. Always there is direct fight between BJP and congress.</a:t>
            </a:r>
            <a:endParaRPr/>
          </a:p>
          <a:p>
            <a:pPr indent="0" lvl="0" marL="342900" rtl="0" algn="l">
              <a:spcBef>
                <a:spcPts val="1000"/>
              </a:spcBef>
              <a:spcAft>
                <a:spcPts val="0"/>
              </a:spcAft>
              <a:buNone/>
            </a:pPr>
            <a:r>
              <a:t/>
            </a:r>
            <a:endParaRPr/>
          </a:p>
          <a:p>
            <a:pPr indent="-342900" lvl="0" marL="342900" rtl="0" algn="l">
              <a:spcBef>
                <a:spcPts val="1000"/>
              </a:spcBef>
              <a:spcAft>
                <a:spcPts val="0"/>
              </a:spcAft>
              <a:buSzPts val="1440"/>
              <a:buChar char="●"/>
            </a:pPr>
            <a:r>
              <a:rPr lang="en-US"/>
              <a:t>But as we saw in recent elections, it is never impossible for AAP to challenge major leadership of states. So here, we present major suggestions to the party to bring their political aspiration to </a:t>
            </a:r>
            <a:r>
              <a:rPr b="1" lang="en-US"/>
              <a:t>zenith in state of Gujarat-</a:t>
            </a:r>
            <a:endParaRPr b="1"/>
          </a:p>
        </p:txBody>
      </p:sp>
      <p:pic>
        <p:nvPicPr>
          <p:cNvPr id="91" name="Google Shape;91;p17"/>
          <p:cNvPicPr preferRelativeResize="0"/>
          <p:nvPr/>
        </p:nvPicPr>
        <p:blipFill rotWithShape="1">
          <a:blip r:embed="rId3">
            <a:alphaModFix/>
          </a:blip>
          <a:srcRect b="12778" l="34512" r="0" t="0"/>
          <a:stretch/>
        </p:blipFill>
        <p:spPr>
          <a:xfrm>
            <a:off x="10208350" y="-2"/>
            <a:ext cx="1983650" cy="13209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5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58" name="Google Shape;358;p5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65" name="Google Shape;365;p5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5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72" name="Google Shape;372;p5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79" name="Google Shape;379;p5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86" name="Google Shape;386;p5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5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393" name="Google Shape;393;p5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5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00" name="Google Shape;400;p5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6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07" name="Google Shape;407;p6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6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14" name="Google Shape;414;p6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6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21" name="Google Shape;421;p6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9" y="0"/>
            <a:ext cx="8596800" cy="13209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accent1"/>
              </a:buClr>
              <a:buSzPts val="3600"/>
              <a:buFont typeface="Trebuchet MS"/>
              <a:buNone/>
            </a:pPr>
            <a:r>
              <a:rPr lang="en-US" u="sng"/>
              <a:t>Major leadership Issue in Gujarat</a:t>
            </a:r>
            <a:endParaRPr u="sng"/>
          </a:p>
        </p:txBody>
      </p:sp>
      <p:sp>
        <p:nvSpPr>
          <p:cNvPr id="97" name="Google Shape;97;p18"/>
          <p:cNvSpPr txBox="1"/>
          <p:nvPr>
            <p:ph idx="1" type="body"/>
          </p:nvPr>
        </p:nvSpPr>
        <p:spPr>
          <a:xfrm>
            <a:off x="75" y="1384175"/>
            <a:ext cx="10507200" cy="5473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t/>
            </a:r>
            <a:endParaRPr/>
          </a:p>
          <a:p>
            <a:pPr indent="0" lvl="0" marL="0" rtl="0" algn="l">
              <a:spcBef>
                <a:spcPts val="0"/>
              </a:spcBef>
              <a:spcAft>
                <a:spcPts val="0"/>
              </a:spcAft>
              <a:buSzPts val="1440"/>
              <a:buNone/>
            </a:pPr>
            <a:r>
              <a:rPr lang="en-US"/>
              <a:t>Though Gujarat is the land of arguably most popular political leader of the world, our prime minister Narendra Modi, but the harsh reality is that the states is facing huge leadership crisis post Modi-shah era.</a:t>
            </a:r>
            <a:endParaRPr/>
          </a:p>
          <a:p>
            <a:pPr indent="0" lvl="0" marL="0" rtl="0" algn="l">
              <a:spcBef>
                <a:spcPts val="0"/>
              </a:spcBef>
              <a:spcAft>
                <a:spcPts val="0"/>
              </a:spcAft>
              <a:buSzPts val="1440"/>
              <a:buNone/>
            </a:pPr>
            <a:r>
              <a:t/>
            </a:r>
            <a:endParaRPr/>
          </a:p>
          <a:p>
            <a:pPr indent="0" lvl="0" marL="0" rtl="0" algn="l">
              <a:spcBef>
                <a:spcPts val="1000"/>
              </a:spcBef>
              <a:spcAft>
                <a:spcPts val="0"/>
              </a:spcAft>
              <a:buSzPts val="1440"/>
              <a:buNone/>
            </a:pPr>
            <a:r>
              <a:rPr lang="en-US"/>
              <a:t>Even congress, after Hardik Patel leaving party, is not having any leader there who could have complete command over state. This is the weakest vein of existing parties which AAP could hold Around this point, the whole election Campaign of APP could revolve.</a:t>
            </a:r>
            <a:endParaRPr/>
          </a:p>
        </p:txBody>
      </p:sp>
      <p:pic>
        <p:nvPicPr>
          <p:cNvPr id="98" name="Google Shape;98;p18"/>
          <p:cNvPicPr preferRelativeResize="0"/>
          <p:nvPr/>
        </p:nvPicPr>
        <p:blipFill rotWithShape="1">
          <a:blip r:embed="rId3">
            <a:alphaModFix/>
          </a:blip>
          <a:srcRect b="16212" l="0" r="0" t="0"/>
          <a:stretch/>
        </p:blipFill>
        <p:spPr>
          <a:xfrm>
            <a:off x="9453350" y="0"/>
            <a:ext cx="2738650" cy="187832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6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28" name="Google Shape;428;p6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6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35" name="Google Shape;435;p6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6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42" name="Google Shape;442;p6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6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49" name="Google Shape;449;p6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6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56" name="Google Shape;456;p6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6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63" name="Google Shape;463;p6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6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70" name="Google Shape;470;p6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7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77" name="Google Shape;477;p7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7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84" name="Google Shape;484;p7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7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91" name="Google Shape;491;p7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9" y="0"/>
            <a:ext cx="8596800" cy="13209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accent1"/>
              </a:buClr>
              <a:buSzPts val="3600"/>
              <a:buFont typeface="Trebuchet MS"/>
              <a:buNone/>
            </a:pPr>
            <a:r>
              <a:rPr lang="en-US" u="sng"/>
              <a:t>AAP’s star leader </a:t>
            </a:r>
            <a:endParaRPr u="sng"/>
          </a:p>
        </p:txBody>
      </p:sp>
      <p:sp>
        <p:nvSpPr>
          <p:cNvPr id="104" name="Google Shape;104;p19"/>
          <p:cNvSpPr txBox="1"/>
          <p:nvPr>
            <p:ph idx="1" type="body"/>
          </p:nvPr>
        </p:nvSpPr>
        <p:spPr>
          <a:xfrm>
            <a:off x="0" y="1910125"/>
            <a:ext cx="12192000" cy="4947900"/>
          </a:xfrm>
          <a:prstGeom prst="rect">
            <a:avLst/>
          </a:prstGeom>
          <a:noFill/>
          <a:ln>
            <a:noFill/>
          </a:ln>
        </p:spPr>
        <p:txBody>
          <a:bodyPr anchorCtr="0" anchor="t" bIns="45700" lIns="91425" spcFirstLastPara="1" rIns="91425" wrap="square" tIns="45700">
            <a:normAutofit/>
          </a:bodyPr>
          <a:lstStyle/>
          <a:p>
            <a:pPr indent="0" lvl="0" marL="342900" rtl="0" algn="l">
              <a:spcBef>
                <a:spcPts val="0"/>
              </a:spcBef>
              <a:spcAft>
                <a:spcPts val="0"/>
              </a:spcAft>
              <a:buNone/>
            </a:pPr>
            <a:r>
              <a:t/>
            </a:r>
            <a:endParaRPr/>
          </a:p>
          <a:p>
            <a:pPr indent="-342900" lvl="0" marL="342900" rtl="0" algn="l">
              <a:spcBef>
                <a:spcPts val="0"/>
              </a:spcBef>
              <a:spcAft>
                <a:spcPts val="0"/>
              </a:spcAft>
              <a:buSzPts val="1440"/>
              <a:buChar char="●"/>
            </a:pPr>
            <a:r>
              <a:rPr lang="en-US"/>
              <a:t>To challenge scarcity of pan- </a:t>
            </a:r>
            <a:r>
              <a:rPr lang="en-US"/>
              <a:t>Gujarat</a:t>
            </a:r>
            <a:r>
              <a:rPr lang="en-US"/>
              <a:t> leader, AAP should also have a leader there who is famous among Gujaratis. </a:t>
            </a:r>
            <a:endParaRPr/>
          </a:p>
          <a:p>
            <a:pPr indent="-342900" lvl="0" marL="342900" rtl="0" algn="l">
              <a:spcBef>
                <a:spcPts val="1000"/>
              </a:spcBef>
              <a:spcAft>
                <a:spcPts val="0"/>
              </a:spcAft>
              <a:buSzPts val="1440"/>
              <a:buChar char="●"/>
            </a:pPr>
            <a:r>
              <a:rPr lang="en-US"/>
              <a:t>Isudan Gadhvi, former journalist who joined party last year is very famous in </a:t>
            </a:r>
            <a:r>
              <a:rPr lang="en-US"/>
              <a:t>Gujarat</a:t>
            </a:r>
            <a:r>
              <a:rPr lang="en-US"/>
              <a:t>. So much so that is famously called Arnab of </a:t>
            </a:r>
            <a:r>
              <a:rPr lang="en-US"/>
              <a:t>Gujarat</a:t>
            </a:r>
            <a:r>
              <a:rPr lang="en-US"/>
              <a:t>.</a:t>
            </a:r>
            <a:endParaRPr/>
          </a:p>
          <a:p>
            <a:pPr indent="-342900" lvl="0" marL="342900" rtl="0" algn="l">
              <a:spcBef>
                <a:spcPts val="1000"/>
              </a:spcBef>
              <a:spcAft>
                <a:spcPts val="0"/>
              </a:spcAft>
              <a:buSzPts val="1440"/>
              <a:buChar char="●"/>
            </a:pPr>
            <a:r>
              <a:rPr lang="en-US"/>
              <a:t>Party could project him as a pre declared CM face and challenge BJP and congress to have face of his capability as both parties doesn’t seem to have CM face before. </a:t>
            </a:r>
            <a:endParaRPr/>
          </a:p>
        </p:txBody>
      </p:sp>
      <p:pic>
        <p:nvPicPr>
          <p:cNvPr id="105" name="Google Shape;105;p19"/>
          <p:cNvPicPr preferRelativeResize="0"/>
          <p:nvPr/>
        </p:nvPicPr>
        <p:blipFill>
          <a:blip r:embed="rId3">
            <a:alphaModFix/>
          </a:blip>
          <a:stretch>
            <a:fillRect/>
          </a:stretch>
        </p:blipFill>
        <p:spPr>
          <a:xfrm>
            <a:off x="8749200" y="0"/>
            <a:ext cx="3442800" cy="1910127"/>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7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498" name="Google Shape;498;p7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7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05" name="Google Shape;505;p7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7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12" name="Google Shape;512;p7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76"/>
          <p:cNvSpPr txBox="1"/>
          <p:nvPr>
            <p:ph type="title"/>
          </p:nvPr>
        </p:nvSpPr>
        <p:spPr>
          <a:xfrm>
            <a:off x="1797609" y="0"/>
            <a:ext cx="8596800" cy="13209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u="sng"/>
              <a:t>3</a:t>
            </a:r>
            <a:r>
              <a:rPr lang="en-US" u="sng"/>
              <a:t>) Religious/Caste politics</a:t>
            </a:r>
            <a:endParaRPr u="sng"/>
          </a:p>
        </p:txBody>
      </p:sp>
      <p:sp>
        <p:nvSpPr>
          <p:cNvPr id="519" name="Google Shape;519;p76"/>
          <p:cNvSpPr txBox="1"/>
          <p:nvPr>
            <p:ph idx="1" type="body"/>
          </p:nvPr>
        </p:nvSpPr>
        <p:spPr>
          <a:xfrm>
            <a:off x="0" y="1320900"/>
            <a:ext cx="7392900" cy="55371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Char char="●"/>
            </a:pPr>
            <a:r>
              <a:rPr lang="en-US"/>
              <a:t>AAP’s agenda has always been gathering votes on basis of the work they did, they never did religious or caste polarisation like other parties do and it is a plus point for them.</a:t>
            </a:r>
            <a:endParaRPr/>
          </a:p>
          <a:p>
            <a:pPr indent="0" lvl="0" marL="0" rtl="0" algn="l">
              <a:spcBef>
                <a:spcPts val="1000"/>
              </a:spcBef>
              <a:spcAft>
                <a:spcPts val="0"/>
              </a:spcAft>
              <a:buNone/>
            </a:pPr>
            <a:r>
              <a:t/>
            </a:r>
            <a:endParaRPr/>
          </a:p>
          <a:p>
            <a:pPr indent="-320040" lvl="0" marL="457200" rtl="0" algn="l">
              <a:spcBef>
                <a:spcPts val="1000"/>
              </a:spcBef>
              <a:spcAft>
                <a:spcPts val="0"/>
              </a:spcAft>
              <a:buSzPts val="1440"/>
              <a:buChar char="●"/>
            </a:pPr>
            <a:r>
              <a:rPr lang="en-US"/>
              <a:t>There is no grp of community who feel like AAP is being biased and not noticing their issues. Thus this image of ‘everyone’s’ party will help them gain votes of every community.</a:t>
            </a:r>
            <a:endParaRPr/>
          </a:p>
          <a:p>
            <a:pPr indent="0" lvl="0" marL="457200" rtl="0" algn="l">
              <a:spcBef>
                <a:spcPts val="1000"/>
              </a:spcBef>
              <a:spcAft>
                <a:spcPts val="0"/>
              </a:spcAft>
              <a:buNone/>
            </a:pPr>
            <a:r>
              <a:rPr lang="en-US"/>
              <a:t>Unlike - </a:t>
            </a:r>
            <a:r>
              <a:rPr lang="en-US"/>
              <a:t>Samajwadi</a:t>
            </a:r>
            <a:r>
              <a:rPr lang="en-US"/>
              <a:t> Party (Muslims, Yadavs)</a:t>
            </a:r>
            <a:endParaRPr/>
          </a:p>
          <a:p>
            <a:pPr indent="0" lvl="0" marL="457200" rtl="0" algn="l">
              <a:spcBef>
                <a:spcPts val="1000"/>
              </a:spcBef>
              <a:spcAft>
                <a:spcPts val="0"/>
              </a:spcAft>
              <a:buNone/>
            </a:pPr>
            <a:r>
              <a:rPr lang="en-US"/>
              <a:t>BJP (Upper class Hindus, andh bhakt)</a:t>
            </a:r>
            <a:endParaRPr/>
          </a:p>
        </p:txBody>
      </p:sp>
      <p:pic>
        <p:nvPicPr>
          <p:cNvPr id="520" name="Google Shape;520;p76"/>
          <p:cNvPicPr preferRelativeResize="0"/>
          <p:nvPr/>
        </p:nvPicPr>
        <p:blipFill>
          <a:blip r:embed="rId3">
            <a:alphaModFix/>
          </a:blip>
          <a:stretch>
            <a:fillRect/>
          </a:stretch>
        </p:blipFill>
        <p:spPr>
          <a:xfrm>
            <a:off x="7392900" y="844125"/>
            <a:ext cx="4799100" cy="2687496"/>
          </a:xfrm>
          <a:prstGeom prst="rect">
            <a:avLst/>
          </a:prstGeom>
          <a:noFill/>
          <a:ln>
            <a:noFill/>
          </a:ln>
        </p:spPr>
      </p:pic>
      <p:pic>
        <p:nvPicPr>
          <p:cNvPr id="521" name="Google Shape;521;p76"/>
          <p:cNvPicPr preferRelativeResize="0"/>
          <p:nvPr/>
        </p:nvPicPr>
        <p:blipFill>
          <a:blip r:embed="rId4">
            <a:alphaModFix/>
          </a:blip>
          <a:stretch>
            <a:fillRect/>
          </a:stretch>
        </p:blipFill>
        <p:spPr>
          <a:xfrm>
            <a:off x="7392900" y="3531627"/>
            <a:ext cx="4799100" cy="239955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7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28" name="Google Shape;528;p7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7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35" name="Google Shape;535;p7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7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42" name="Google Shape;542;p7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8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49" name="Google Shape;549;p8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8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56" name="Google Shape;556;p8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8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63" name="Google Shape;563;p8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4" y="0"/>
            <a:ext cx="12111600" cy="13209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accent1"/>
              </a:buClr>
              <a:buSzPts val="3600"/>
              <a:buFont typeface="Trebuchet MS"/>
              <a:buNone/>
            </a:pPr>
            <a:r>
              <a:rPr lang="en-US" u="sng"/>
              <a:t>Target Voters</a:t>
            </a:r>
            <a:endParaRPr u="sng"/>
          </a:p>
        </p:txBody>
      </p:sp>
      <p:sp>
        <p:nvSpPr>
          <p:cNvPr id="111" name="Google Shape;111;p20"/>
          <p:cNvSpPr txBox="1"/>
          <p:nvPr>
            <p:ph idx="1" type="body"/>
          </p:nvPr>
        </p:nvSpPr>
        <p:spPr>
          <a:xfrm>
            <a:off x="0" y="1253329"/>
            <a:ext cx="10515600" cy="4351200"/>
          </a:xfrm>
          <a:prstGeom prst="rect">
            <a:avLst/>
          </a:prstGeom>
          <a:noFill/>
          <a:ln>
            <a:noFill/>
          </a:ln>
        </p:spPr>
        <p:txBody>
          <a:bodyPr anchorCtr="0" anchor="t" bIns="45700" lIns="91425" spcFirstLastPara="1" rIns="91425" wrap="square" tIns="45700">
            <a:normAutofit/>
          </a:bodyPr>
          <a:lstStyle/>
          <a:p>
            <a:pPr indent="0" lvl="0" marL="342900" rtl="0" algn="l">
              <a:spcBef>
                <a:spcPts val="0"/>
              </a:spcBef>
              <a:spcAft>
                <a:spcPts val="0"/>
              </a:spcAft>
              <a:buNone/>
            </a:pPr>
            <a:r>
              <a:t/>
            </a:r>
            <a:endParaRPr/>
          </a:p>
          <a:p>
            <a:pPr indent="0" lvl="0" marL="342900" rtl="0" algn="l">
              <a:spcBef>
                <a:spcPts val="0"/>
              </a:spcBef>
              <a:spcAft>
                <a:spcPts val="0"/>
              </a:spcAft>
              <a:buNone/>
            </a:pPr>
            <a:r>
              <a:t/>
            </a:r>
            <a:endParaRPr/>
          </a:p>
          <a:p>
            <a:pPr indent="-342900" lvl="0" marL="342900" rtl="0" algn="l">
              <a:spcBef>
                <a:spcPts val="0"/>
              </a:spcBef>
              <a:spcAft>
                <a:spcPts val="0"/>
              </a:spcAft>
              <a:buSzPts val="1440"/>
              <a:buChar char="●"/>
            </a:pPr>
            <a:r>
              <a:rPr lang="en-US"/>
              <a:t>One of the major part of electoral strategy is to have a target voter for the party. Party must aim to have their say among section of society so that their popularity must be reflected in </a:t>
            </a:r>
            <a:r>
              <a:rPr lang="en-US"/>
              <a:t>score sheet</a:t>
            </a:r>
            <a:r>
              <a:rPr lang="en-US"/>
              <a:t> of </a:t>
            </a:r>
            <a:r>
              <a:rPr lang="en-US"/>
              <a:t>constituencies</a:t>
            </a:r>
            <a:r>
              <a:rPr lang="en-US"/>
              <a:t> won.</a:t>
            </a:r>
            <a:endParaRPr/>
          </a:p>
          <a:p>
            <a:pPr indent="-342900" lvl="0" marL="342900" rtl="0" algn="l">
              <a:spcBef>
                <a:spcPts val="1000"/>
              </a:spcBef>
              <a:spcAft>
                <a:spcPts val="0"/>
              </a:spcAft>
              <a:buSzPts val="1440"/>
              <a:buChar char="●"/>
            </a:pPr>
            <a:r>
              <a:rPr lang="en-US"/>
              <a:t>Gujarat is said to have a higher count of urban population compared to rest of India and that’s where AAP can aim to apply their Delhi model. Urban population would care about good schooling + good health, a point which paved major way to their success in Delhi.</a:t>
            </a:r>
            <a:endParaRPr/>
          </a:p>
        </p:txBody>
      </p:sp>
      <p:pic>
        <p:nvPicPr>
          <p:cNvPr id="112" name="Google Shape;112;p20"/>
          <p:cNvPicPr preferRelativeResize="0"/>
          <p:nvPr/>
        </p:nvPicPr>
        <p:blipFill>
          <a:blip r:embed="rId3">
            <a:alphaModFix/>
          </a:blip>
          <a:stretch>
            <a:fillRect/>
          </a:stretch>
        </p:blipFill>
        <p:spPr>
          <a:xfrm>
            <a:off x="9572613" y="-12"/>
            <a:ext cx="2619375" cy="1743075"/>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8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70" name="Google Shape;570;p8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8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77" name="Google Shape;577;p8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8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84" name="Google Shape;584;p8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8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91" name="Google Shape;591;p8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8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598" name="Google Shape;598;p8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8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05" name="Google Shape;605;p8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8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12" name="Google Shape;612;p8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9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19" name="Google Shape;619;p9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9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26" name="Google Shape;626;p9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9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33" name="Google Shape;633;p9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9" y="0"/>
            <a:ext cx="8596800" cy="13209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u="sng"/>
              <a:t>Target voters</a:t>
            </a:r>
            <a:endParaRPr u="sng"/>
          </a:p>
        </p:txBody>
      </p:sp>
      <p:sp>
        <p:nvSpPr>
          <p:cNvPr id="119" name="Google Shape;119;p21"/>
          <p:cNvSpPr txBox="1"/>
          <p:nvPr>
            <p:ph idx="1" type="body"/>
          </p:nvPr>
        </p:nvSpPr>
        <p:spPr>
          <a:xfrm>
            <a:off x="0" y="865124"/>
            <a:ext cx="7644600" cy="59928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Char char="●"/>
            </a:pPr>
            <a:r>
              <a:rPr lang="en-US"/>
              <a:t>One of the reason for Punjab success of AAP was woman voter.</a:t>
            </a:r>
            <a:endParaRPr/>
          </a:p>
          <a:p>
            <a:pPr indent="-320040" lvl="0" marL="457200" rtl="0" algn="l">
              <a:spcBef>
                <a:spcPts val="0"/>
              </a:spcBef>
              <a:spcAft>
                <a:spcPts val="0"/>
              </a:spcAft>
              <a:buSzPts val="1440"/>
              <a:buChar char="●"/>
            </a:pPr>
            <a:r>
              <a:rPr lang="en-US"/>
              <a:t>There scheme to give Punjab woman 1000 rupees per month paved a huge path for their success there as majority of woman vote swung completely to their sides.</a:t>
            </a:r>
            <a:endParaRPr/>
          </a:p>
          <a:p>
            <a:pPr indent="-320040" lvl="0" marL="457200" rtl="0" algn="l">
              <a:spcBef>
                <a:spcPts val="0"/>
              </a:spcBef>
              <a:spcAft>
                <a:spcPts val="0"/>
              </a:spcAft>
              <a:buSzPts val="1440"/>
              <a:buChar char="●"/>
            </a:pPr>
            <a:r>
              <a:rPr lang="en-US"/>
              <a:t>Other target could be youth.</a:t>
            </a:r>
            <a:endParaRPr/>
          </a:p>
          <a:p>
            <a:pPr indent="-320040" lvl="0" marL="457200" rtl="0" algn="l">
              <a:spcBef>
                <a:spcPts val="0"/>
              </a:spcBef>
              <a:spcAft>
                <a:spcPts val="0"/>
              </a:spcAft>
              <a:buSzPts val="1440"/>
              <a:buChar char="●"/>
            </a:pPr>
            <a:r>
              <a:rPr lang="en-US"/>
              <a:t>India’s youth is pretty fascinated by schooling in Delhi and is considering to have this Delhi model of governance in their state. About 25% of Gujarat voters are in age gap of 18-35 which provides huge chunk of votes to be accumulated.</a:t>
            </a:r>
            <a:endParaRPr/>
          </a:p>
        </p:txBody>
      </p:sp>
      <p:pic>
        <p:nvPicPr>
          <p:cNvPr id="120" name="Google Shape;120;p21"/>
          <p:cNvPicPr preferRelativeResize="0"/>
          <p:nvPr/>
        </p:nvPicPr>
        <p:blipFill>
          <a:blip r:embed="rId3">
            <a:alphaModFix/>
          </a:blip>
          <a:stretch>
            <a:fillRect/>
          </a:stretch>
        </p:blipFill>
        <p:spPr>
          <a:xfrm>
            <a:off x="7991584" y="6"/>
            <a:ext cx="4200421" cy="2160600"/>
          </a:xfrm>
          <a:prstGeom prst="rect">
            <a:avLst/>
          </a:prstGeom>
          <a:noFill/>
          <a:ln>
            <a:noFill/>
          </a:ln>
        </p:spPr>
      </p:pic>
      <p:pic>
        <p:nvPicPr>
          <p:cNvPr id="121" name="Google Shape;121;p21"/>
          <p:cNvPicPr preferRelativeResize="0"/>
          <p:nvPr/>
        </p:nvPicPr>
        <p:blipFill>
          <a:blip r:embed="rId4">
            <a:alphaModFix/>
          </a:blip>
          <a:stretch>
            <a:fillRect/>
          </a:stretch>
        </p:blipFill>
        <p:spPr>
          <a:xfrm>
            <a:off x="7723533" y="2160600"/>
            <a:ext cx="4468467" cy="4697401"/>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9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40" name="Google Shape;640;p9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9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47" name="Google Shape;647;p9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9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54" name="Google Shape;654;p9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9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61" name="Google Shape;661;p9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9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68" name="Google Shape;668;p9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9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75" name="Google Shape;675;p9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9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82" name="Google Shape;682;p9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10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89" name="Google Shape;689;p10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sp>
        <p:nvSpPr>
          <p:cNvPr id="695" name="Google Shape;695;p10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96" name="Google Shape;696;p10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10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03" name="Google Shape;703;p10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1" y="0"/>
            <a:ext cx="7588500" cy="13209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accent1"/>
              </a:buClr>
              <a:buSzPts val="3600"/>
              <a:buFont typeface="Trebuchet MS"/>
              <a:buNone/>
            </a:pPr>
            <a:r>
              <a:rPr lang="en-US" u="sng"/>
              <a:t>Urban Majority</a:t>
            </a:r>
            <a:endParaRPr u="sng"/>
          </a:p>
        </p:txBody>
      </p:sp>
      <p:sp>
        <p:nvSpPr>
          <p:cNvPr id="127" name="Google Shape;127;p22"/>
          <p:cNvSpPr txBox="1"/>
          <p:nvPr>
            <p:ph idx="1" type="body"/>
          </p:nvPr>
        </p:nvSpPr>
        <p:spPr>
          <a:xfrm>
            <a:off x="0" y="1775717"/>
            <a:ext cx="10515600" cy="4351200"/>
          </a:xfrm>
          <a:prstGeom prst="rect">
            <a:avLst/>
          </a:prstGeom>
          <a:noFill/>
          <a:ln>
            <a:noFill/>
          </a:ln>
        </p:spPr>
        <p:txBody>
          <a:bodyPr anchorCtr="0" anchor="t" bIns="45700" lIns="91425" spcFirstLastPara="1" rIns="91425" wrap="square" tIns="45700">
            <a:normAutofit/>
          </a:bodyPr>
          <a:lstStyle/>
          <a:p>
            <a:pPr indent="0" lvl="0" marL="342900" rtl="0" algn="l">
              <a:spcBef>
                <a:spcPts val="1000"/>
              </a:spcBef>
              <a:spcAft>
                <a:spcPts val="0"/>
              </a:spcAft>
              <a:buNone/>
            </a:pPr>
            <a:r>
              <a:t/>
            </a:r>
            <a:endParaRPr/>
          </a:p>
          <a:p>
            <a:pPr indent="-342900" lvl="0" marL="342900" rtl="0" algn="l">
              <a:spcBef>
                <a:spcPts val="1000"/>
              </a:spcBef>
              <a:spcAft>
                <a:spcPts val="0"/>
              </a:spcAft>
              <a:buSzPts val="1440"/>
              <a:buChar char="●"/>
            </a:pPr>
            <a:r>
              <a:rPr lang="en-US"/>
              <a:t>Urban population indicates that AAP has a                                              real chance to present their Delhi model,  as 								urban people would love to have good government 						school and better health condition.</a:t>
            </a:r>
            <a:endParaRPr/>
          </a:p>
        </p:txBody>
      </p:sp>
      <p:pic>
        <p:nvPicPr>
          <p:cNvPr id="128" name="Google Shape;128;p22"/>
          <p:cNvPicPr preferRelativeResize="0"/>
          <p:nvPr/>
        </p:nvPicPr>
        <p:blipFill>
          <a:blip r:embed="rId3">
            <a:alphaModFix/>
          </a:blip>
          <a:stretch>
            <a:fillRect/>
          </a:stretch>
        </p:blipFill>
        <p:spPr>
          <a:xfrm>
            <a:off x="7588600" y="3405465"/>
            <a:ext cx="4603400" cy="3452535"/>
          </a:xfrm>
          <a:prstGeom prst="rect">
            <a:avLst/>
          </a:prstGeom>
          <a:noFill/>
          <a:ln>
            <a:noFill/>
          </a:ln>
        </p:spPr>
      </p:pic>
      <p:pic>
        <p:nvPicPr>
          <p:cNvPr descr="Gujarat elections: Gujarat Elections: A battle of caste, class and cash -  The Economic Times" id="129" name="Google Shape;129;p22"/>
          <p:cNvPicPr preferRelativeResize="0"/>
          <p:nvPr/>
        </p:nvPicPr>
        <p:blipFill rotWithShape="1">
          <a:blip r:embed="rId4">
            <a:alphaModFix/>
          </a:blip>
          <a:srcRect b="0" l="0" r="0" t="0"/>
          <a:stretch/>
        </p:blipFill>
        <p:spPr>
          <a:xfrm>
            <a:off x="7588607" y="0"/>
            <a:ext cx="4603392" cy="3900875"/>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10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10" name="Google Shape;710;p10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10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17" name="Google Shape;717;p10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10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24" name="Google Shape;724;p10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10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31" name="Google Shape;731;p10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10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38" name="Google Shape;738;p107"/>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10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45" name="Google Shape;745;p10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10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52" name="Google Shape;752;p10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11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59" name="Google Shape;759;p11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sp>
        <p:nvSpPr>
          <p:cNvPr id="765" name="Google Shape;765;p11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66" name="Google Shape;766;p11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 name="Shape 771"/>
        <p:cNvGrpSpPr/>
        <p:nvPr/>
      </p:nvGrpSpPr>
      <p:grpSpPr>
        <a:xfrm>
          <a:off x="0" y="0"/>
          <a:ext cx="0" cy="0"/>
          <a:chOff x="0" y="0"/>
          <a:chExt cx="0" cy="0"/>
        </a:xfrm>
      </p:grpSpPr>
      <p:sp>
        <p:nvSpPr>
          <p:cNvPr id="772" name="Google Shape;772;p11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73" name="Google Shape;773;p11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